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87" r:id="rId1"/>
  </p:sldMasterIdLst>
  <p:notesMasterIdLst>
    <p:notesMasterId r:id="rId9"/>
  </p:notesMasterIdLst>
  <p:sldIdLst>
    <p:sldId id="256" r:id="rId2"/>
    <p:sldId id="260" r:id="rId3"/>
    <p:sldId id="262" r:id="rId4"/>
    <p:sldId id="263" r:id="rId5"/>
    <p:sldId id="264" r:id="rId6"/>
    <p:sldId id="265" r:id="rId7"/>
    <p:sldId id="266" r:id="rId8"/>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7" d="100"/>
          <a:sy n="77" d="100"/>
        </p:scale>
        <p:origin x="1206"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2" name="PlaceHolder 1"/>
          <p:cNvSpPr>
            <a:spLocks noGrp="1"/>
          </p:cNvSpPr>
          <p:nvPr>
            <p:ph type="body"/>
          </p:nvPr>
        </p:nvSpPr>
        <p:spPr>
          <a:xfrm>
            <a:off x="756000" y="5078520"/>
            <a:ext cx="6047640" cy="4811040"/>
          </a:xfrm>
          <a:prstGeom prst="rect">
            <a:avLst/>
          </a:prstGeom>
        </p:spPr>
        <p:txBody>
          <a:bodyPr wrap="none" lIns="0" tIns="0" rIns="0" bIns="0"/>
          <a:lstStyle/>
          <a:p>
            <a:r>
              <a:rPr lang="it-IT"/>
              <a:t>Fate clic per modificare il formato delle note</a:t>
            </a:r>
            <a:endParaRPr/>
          </a:p>
        </p:txBody>
      </p:sp>
      <p:sp>
        <p:nvSpPr>
          <p:cNvPr id="83" name="PlaceHolder 2"/>
          <p:cNvSpPr>
            <a:spLocks noGrp="1"/>
          </p:cNvSpPr>
          <p:nvPr>
            <p:ph type="hdr"/>
          </p:nvPr>
        </p:nvSpPr>
        <p:spPr>
          <a:xfrm>
            <a:off x="0" y="0"/>
            <a:ext cx="3280680" cy="534240"/>
          </a:xfrm>
          <a:prstGeom prst="rect">
            <a:avLst/>
          </a:prstGeom>
        </p:spPr>
        <p:txBody>
          <a:bodyPr wrap="none" lIns="0" tIns="0" rIns="0" bIns="0"/>
          <a:lstStyle/>
          <a:p>
            <a:r>
              <a:rPr lang="it-IT"/>
              <a:t>&lt;intestazione&gt;</a:t>
            </a:r>
            <a:endParaRPr/>
          </a:p>
        </p:txBody>
      </p:sp>
      <p:sp>
        <p:nvSpPr>
          <p:cNvPr id="84" name="PlaceHolder 3"/>
          <p:cNvSpPr>
            <a:spLocks noGrp="1"/>
          </p:cNvSpPr>
          <p:nvPr>
            <p:ph type="dt"/>
          </p:nvPr>
        </p:nvSpPr>
        <p:spPr>
          <a:xfrm>
            <a:off x="4278960" y="0"/>
            <a:ext cx="3280680" cy="534240"/>
          </a:xfrm>
          <a:prstGeom prst="rect">
            <a:avLst/>
          </a:prstGeom>
        </p:spPr>
        <p:txBody>
          <a:bodyPr wrap="none" lIns="0" tIns="0" rIns="0" bIns="0"/>
          <a:lstStyle/>
          <a:p>
            <a:pPr algn="r"/>
            <a:r>
              <a:rPr lang="it-IT"/>
              <a:t>&lt;data/ora&gt;</a:t>
            </a:r>
            <a:endParaRPr/>
          </a:p>
        </p:txBody>
      </p:sp>
      <p:sp>
        <p:nvSpPr>
          <p:cNvPr id="85" name="PlaceHolder 4"/>
          <p:cNvSpPr>
            <a:spLocks noGrp="1"/>
          </p:cNvSpPr>
          <p:nvPr>
            <p:ph type="ftr"/>
          </p:nvPr>
        </p:nvSpPr>
        <p:spPr>
          <a:xfrm>
            <a:off x="0" y="10157400"/>
            <a:ext cx="3280680" cy="534240"/>
          </a:xfrm>
          <a:prstGeom prst="rect">
            <a:avLst/>
          </a:prstGeom>
        </p:spPr>
        <p:txBody>
          <a:bodyPr wrap="none" lIns="0" tIns="0" rIns="0" bIns="0" anchor="b"/>
          <a:lstStyle/>
          <a:p>
            <a:r>
              <a:rPr lang="it-IT"/>
              <a:t>&lt;piè di pagina&gt;</a:t>
            </a:r>
            <a:endParaRPr/>
          </a:p>
        </p:txBody>
      </p:sp>
      <p:sp>
        <p:nvSpPr>
          <p:cNvPr id="86" name="PlaceHolder 5"/>
          <p:cNvSpPr>
            <a:spLocks noGrp="1"/>
          </p:cNvSpPr>
          <p:nvPr>
            <p:ph type="sldNum"/>
          </p:nvPr>
        </p:nvSpPr>
        <p:spPr>
          <a:xfrm>
            <a:off x="4278960" y="10157400"/>
            <a:ext cx="3280680" cy="534240"/>
          </a:xfrm>
          <a:prstGeom prst="rect">
            <a:avLst/>
          </a:prstGeom>
        </p:spPr>
        <p:txBody>
          <a:bodyPr wrap="none" lIns="0" tIns="0" rIns="0" bIns="0" anchor="b"/>
          <a:lstStyle/>
          <a:p>
            <a:pPr algn="r"/>
            <a:fld id="{7917B356-B1B2-4C7F-B3DC-F81FA3587184}" type="slidenum">
              <a:rPr lang="it-IT"/>
              <a:pPr algn="r"/>
              <a:t>‹#›</a:t>
            </a:fld>
            <a:endParaRPr/>
          </a:p>
        </p:txBody>
      </p:sp>
    </p:spTree>
    <p:extLst>
      <p:ext uri="{BB962C8B-B14F-4D97-AF65-F5344CB8AC3E}">
        <p14:creationId xmlns:p14="http://schemas.microsoft.com/office/powerpoint/2010/main" val="31711347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 name="PlaceHolder 1"/>
          <p:cNvSpPr>
            <a:spLocks noGrp="1"/>
          </p:cNvSpPr>
          <p:nvPr>
            <p:ph type="body"/>
          </p:nvPr>
        </p:nvSpPr>
        <p:spPr>
          <a:xfrm>
            <a:off x="685800" y="4343400"/>
            <a:ext cx="5486040" cy="4114440"/>
          </a:xfrm>
          <a:prstGeom prst="rect">
            <a:avLst/>
          </a:prstGeom>
        </p:spPr>
        <p:txBody>
          <a:bodyPr/>
          <a:lstStyle/>
          <a:p>
            <a:pPr>
              <a:lnSpc>
                <a:spcPct val="100000"/>
              </a:lnSpc>
            </a:pPr>
            <a:r>
              <a:rPr lang="it-IT" sz="1200">
                <a:solidFill>
                  <a:srgbClr val="000000"/>
                </a:solidFill>
                <a:latin typeface="+mn-lt"/>
                <a:ea typeface="+mn-ea"/>
              </a:rPr>
              <a:t>Maps courtesy of www.theodora.com/maps, used with permission.</a:t>
            </a:r>
            <a:endParaRPr/>
          </a:p>
          <a:p>
            <a:pPr>
              <a:lnSpc>
                <a:spcPct val="100000"/>
              </a:lnSpc>
            </a:pPr>
            <a:endParaRPr/>
          </a:p>
        </p:txBody>
      </p:sp>
      <p:sp>
        <p:nvSpPr>
          <p:cNvPr id="136" name="TextShape 2"/>
          <p:cNvSpPr txBox="1"/>
          <p:nvPr/>
        </p:nvSpPr>
        <p:spPr>
          <a:xfrm>
            <a:off x="3884760" y="8685360"/>
            <a:ext cx="2971440" cy="456840"/>
          </a:xfrm>
          <a:prstGeom prst="rect">
            <a:avLst/>
          </a:prstGeom>
        </p:spPr>
        <p:txBody>
          <a:bodyPr anchor="b"/>
          <a:lstStyle/>
          <a:p>
            <a:pPr algn="r">
              <a:lnSpc>
                <a:spcPct val="100000"/>
              </a:lnSpc>
            </a:pPr>
            <a:fld id="{1B86CB8E-A382-4373-A09A-541D0945BE57}" type="slidenum">
              <a:rPr lang="it-IT" sz="1200">
                <a:solidFill>
                  <a:srgbClr val="000000"/>
                </a:solidFill>
                <a:latin typeface="+mn-lt"/>
                <a:ea typeface="+mn-ea"/>
              </a:rPr>
              <a:pPr algn="r">
                <a:lnSpc>
                  <a:spcPct val="100000"/>
                </a:lnSpc>
              </a:pPr>
              <a:t>1</a:t>
            </a:fld>
            <a:endParaRPr/>
          </a:p>
        </p:txBody>
      </p:sp>
    </p:spTree>
    <p:extLst>
      <p:ext uri="{BB962C8B-B14F-4D97-AF65-F5344CB8AC3E}">
        <p14:creationId xmlns:p14="http://schemas.microsoft.com/office/powerpoint/2010/main" val="14036438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pPr>
              <a:lnSpc>
                <a:spcPct val="100000"/>
              </a:lnSpc>
            </a:pPr>
            <a:r>
              <a:rPr lang="it-IT" sz="1200" smtClean="0">
                <a:solidFill>
                  <a:srgbClr val="C8C8B1"/>
                </a:solidFill>
                <a:latin typeface="Calibri"/>
              </a:rPr>
              <a:t>17/03/17</a:t>
            </a:r>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pPr algn="ctr">
              <a:lnSpc>
                <a:spcPct val="100000"/>
              </a:lnSpc>
            </a:pPr>
            <a:fld id="{7173B9CE-F822-459E-AFBD-B3340CA28BF0}" type="slidenum">
              <a:rPr lang="it-IT" smtClean="0">
                <a:solidFill>
                  <a:srgbClr val="FFFFFF"/>
                </a:solidFill>
                <a:latin typeface="Calibri"/>
              </a:rPr>
              <a:pPr algn="ctr">
                <a:lnSpc>
                  <a:spcPct val="100000"/>
                </a:lnSpc>
              </a:pPr>
              <a:t>‹#›</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lnSpc>
                <a:spcPct val="100000"/>
              </a:lnSpc>
            </a:pPr>
            <a:r>
              <a:rPr lang="it-IT" sz="1200" smtClean="0">
                <a:solidFill>
                  <a:srgbClr val="C8C8B1"/>
                </a:solidFill>
                <a:latin typeface="Calibri"/>
              </a:rPr>
              <a:t>17/03/17</a:t>
            </a:r>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pPr algn="ctr">
              <a:lnSpc>
                <a:spcPct val="100000"/>
              </a:lnSpc>
            </a:pPr>
            <a:fld id="{7173B9CE-F822-459E-AFBD-B3340CA28BF0}" type="slidenum">
              <a:rPr lang="it-IT" smtClean="0">
                <a:solidFill>
                  <a:srgbClr val="FFFFFF"/>
                </a:solidFill>
                <a:latin typeface="Calibri"/>
              </a:rPr>
              <a:pPr algn="ctr">
                <a:lnSpc>
                  <a:spcPct val="100000"/>
                </a:lnSpc>
              </a:pPr>
              <a:t>‹#›</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lnSpc>
                <a:spcPct val="100000"/>
              </a:lnSpc>
            </a:pPr>
            <a:r>
              <a:rPr lang="it-IT" sz="1200" smtClean="0">
                <a:solidFill>
                  <a:srgbClr val="C8C8B1"/>
                </a:solidFill>
                <a:latin typeface="Calibri"/>
              </a:rPr>
              <a:t>17/03/17</a:t>
            </a:r>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pPr algn="ctr">
              <a:lnSpc>
                <a:spcPct val="100000"/>
              </a:lnSpc>
            </a:pPr>
            <a:fld id="{7173B9CE-F822-459E-AFBD-B3340CA28BF0}" type="slidenum">
              <a:rPr lang="it-IT" smtClean="0">
                <a:solidFill>
                  <a:srgbClr val="FFFFFF"/>
                </a:solidFill>
                <a:latin typeface="Calibri"/>
              </a:rPr>
              <a:pPr algn="ctr">
                <a:lnSpc>
                  <a:spcPct val="100000"/>
                </a:lnSpc>
              </a:pPr>
              <a:t>‹#›</a:t>
            </a:fld>
            <a:endParaRPr lang="it-IT"/>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7" name="PlaceHolder 1"/>
          <p:cNvSpPr>
            <a:spLocks noGrp="1"/>
          </p:cNvSpPr>
          <p:nvPr>
            <p:ph type="title"/>
          </p:nvPr>
        </p:nvSpPr>
        <p:spPr>
          <a:xfrm>
            <a:off x="457200" y="274680"/>
            <a:ext cx="7619760" cy="1143000"/>
          </a:xfrm>
          <a:prstGeom prst="rect">
            <a:avLst/>
          </a:prstGeom>
        </p:spPr>
        <p:txBody>
          <a:bodyPr wrap="none" lIns="0" tIns="0" rIns="0" bIns="0" anchor="ctr"/>
          <a:lstStyle/>
          <a:p>
            <a:endParaRPr/>
          </a:p>
        </p:txBody>
      </p:sp>
      <p:sp>
        <p:nvSpPr>
          <p:cNvPr id="8" name="PlaceHolder 2"/>
          <p:cNvSpPr>
            <a:spLocks noGrp="1"/>
          </p:cNvSpPr>
          <p:nvPr>
            <p:ph type="subTitle"/>
          </p:nvPr>
        </p:nvSpPr>
        <p:spPr>
          <a:xfrm>
            <a:off x="457200" y="1600200"/>
            <a:ext cx="7619760" cy="4800600"/>
          </a:xfrm>
          <a:prstGeom prst="rect">
            <a:avLst/>
          </a:prstGeom>
        </p:spPr>
        <p:txBody>
          <a:bodyPr wrap="none" lIns="0" tIns="0" rIns="0" bIns="0" anchor="ctr"/>
          <a:lstStyle/>
          <a:p>
            <a:pPr algn="ctr"/>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pPr>
              <a:lnSpc>
                <a:spcPct val="100000"/>
              </a:lnSpc>
            </a:pPr>
            <a:r>
              <a:rPr lang="it-IT" sz="1200" smtClean="0">
                <a:solidFill>
                  <a:srgbClr val="C8C8B1"/>
                </a:solidFill>
                <a:latin typeface="Calibri"/>
              </a:rPr>
              <a:t>17/03/17</a:t>
            </a:r>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pPr algn="ctr">
              <a:lnSpc>
                <a:spcPct val="100000"/>
              </a:lnSpc>
            </a:pPr>
            <a:fld id="{7173B9CE-F822-459E-AFBD-B3340CA28BF0}" type="slidenum">
              <a:rPr lang="it-IT" smtClean="0">
                <a:solidFill>
                  <a:srgbClr val="FFFFFF"/>
                </a:solidFill>
                <a:latin typeface="Calibri"/>
              </a:rPr>
              <a:pPr algn="ctr">
                <a:lnSpc>
                  <a:spcPct val="100000"/>
                </a:lnSpc>
              </a:pPr>
              <a:t>‹#›</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pPr>
              <a:lnSpc>
                <a:spcPct val="100000"/>
              </a:lnSpc>
            </a:pPr>
            <a:r>
              <a:rPr lang="it-IT" sz="1200" smtClean="0">
                <a:solidFill>
                  <a:srgbClr val="C8C8B1"/>
                </a:solidFill>
                <a:latin typeface="Calibri"/>
              </a:rPr>
              <a:t>17/03/17</a:t>
            </a:r>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pPr algn="ctr">
              <a:lnSpc>
                <a:spcPct val="100000"/>
              </a:lnSpc>
            </a:pPr>
            <a:fld id="{7173B9CE-F822-459E-AFBD-B3340CA28BF0}" type="slidenum">
              <a:rPr lang="it-IT" smtClean="0">
                <a:solidFill>
                  <a:srgbClr val="FFFFFF"/>
                </a:solidFill>
                <a:latin typeface="Calibri"/>
              </a:rPr>
              <a:pPr algn="ctr">
                <a:lnSpc>
                  <a:spcPct val="100000"/>
                </a:lnSpc>
              </a:pPr>
              <a:t>‹#›</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pPr>
              <a:lnSpc>
                <a:spcPct val="100000"/>
              </a:lnSpc>
            </a:pPr>
            <a:r>
              <a:rPr lang="it-IT" sz="1200" smtClean="0">
                <a:solidFill>
                  <a:srgbClr val="C8C8B1"/>
                </a:solidFill>
                <a:latin typeface="Calibri"/>
              </a:rPr>
              <a:t>17/03/17</a:t>
            </a:r>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pPr algn="ctr">
              <a:lnSpc>
                <a:spcPct val="100000"/>
              </a:lnSpc>
            </a:pPr>
            <a:fld id="{7173B9CE-F822-459E-AFBD-B3340CA28BF0}" type="slidenum">
              <a:rPr lang="it-IT" smtClean="0">
                <a:solidFill>
                  <a:srgbClr val="FFFFFF"/>
                </a:solidFill>
                <a:latin typeface="Calibri"/>
              </a:rPr>
              <a:pPr algn="ctr">
                <a:lnSpc>
                  <a:spcPct val="100000"/>
                </a:lnSpc>
              </a:pPr>
              <a:t>‹#›</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pPr>
              <a:lnSpc>
                <a:spcPct val="100000"/>
              </a:lnSpc>
            </a:pPr>
            <a:r>
              <a:rPr lang="it-IT" sz="1200" smtClean="0">
                <a:solidFill>
                  <a:srgbClr val="C8C8B1"/>
                </a:solidFill>
                <a:latin typeface="Calibri"/>
              </a:rPr>
              <a:t>17/03/17</a:t>
            </a:r>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pPr algn="ctr">
              <a:lnSpc>
                <a:spcPct val="100000"/>
              </a:lnSpc>
            </a:pPr>
            <a:fld id="{7173B9CE-F822-459E-AFBD-B3340CA28BF0}" type="slidenum">
              <a:rPr lang="it-IT" smtClean="0">
                <a:solidFill>
                  <a:srgbClr val="FFFFFF"/>
                </a:solidFill>
                <a:latin typeface="Calibri"/>
              </a:rPr>
              <a:pPr algn="ctr">
                <a:lnSpc>
                  <a:spcPct val="100000"/>
                </a:lnSpc>
              </a:pPr>
              <a:t>‹#›</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pPr>
              <a:lnSpc>
                <a:spcPct val="100000"/>
              </a:lnSpc>
            </a:pPr>
            <a:r>
              <a:rPr lang="it-IT" sz="1200" smtClean="0">
                <a:solidFill>
                  <a:srgbClr val="C8C8B1"/>
                </a:solidFill>
                <a:latin typeface="Calibri"/>
              </a:rPr>
              <a:t>17/03/17</a:t>
            </a:r>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pPr algn="ctr">
              <a:lnSpc>
                <a:spcPct val="100000"/>
              </a:lnSpc>
            </a:pPr>
            <a:fld id="{7173B9CE-F822-459E-AFBD-B3340CA28BF0}" type="slidenum">
              <a:rPr lang="it-IT" smtClean="0">
                <a:solidFill>
                  <a:srgbClr val="FFFFFF"/>
                </a:solidFill>
                <a:latin typeface="Calibri"/>
              </a:rPr>
              <a:pPr algn="ctr">
                <a:lnSpc>
                  <a:spcPct val="100000"/>
                </a:lnSpc>
              </a:pPr>
              <a:t>‹#›</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pPr>
              <a:lnSpc>
                <a:spcPct val="100000"/>
              </a:lnSpc>
            </a:pPr>
            <a:r>
              <a:rPr lang="it-IT" sz="1200" smtClean="0">
                <a:solidFill>
                  <a:srgbClr val="C8C8B1"/>
                </a:solidFill>
                <a:latin typeface="Calibri"/>
              </a:rPr>
              <a:t>17/03/17</a:t>
            </a:r>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pPr algn="ctr">
              <a:lnSpc>
                <a:spcPct val="100000"/>
              </a:lnSpc>
            </a:pPr>
            <a:fld id="{7173B9CE-F822-459E-AFBD-B3340CA28BF0}" type="slidenum">
              <a:rPr lang="it-IT" smtClean="0">
                <a:solidFill>
                  <a:srgbClr val="FFFFFF"/>
                </a:solidFill>
                <a:latin typeface="Calibri"/>
              </a:rPr>
              <a:pPr algn="ctr">
                <a:lnSpc>
                  <a:spcPct val="100000"/>
                </a:lnSpc>
              </a:pPr>
              <a:t>‹#›</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a:lnSpc>
                <a:spcPct val="100000"/>
              </a:lnSpc>
            </a:pPr>
            <a:r>
              <a:rPr lang="it-IT" sz="1200" smtClean="0">
                <a:solidFill>
                  <a:srgbClr val="C8C8B1"/>
                </a:solidFill>
                <a:latin typeface="Calibri"/>
              </a:rPr>
              <a:t>17/03/17</a:t>
            </a:r>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pPr algn="ctr">
              <a:lnSpc>
                <a:spcPct val="100000"/>
              </a:lnSpc>
            </a:pPr>
            <a:fld id="{7173B9CE-F822-459E-AFBD-B3340CA28BF0}" type="slidenum">
              <a:rPr lang="it-IT" smtClean="0">
                <a:solidFill>
                  <a:srgbClr val="FFFFFF"/>
                </a:solidFill>
                <a:latin typeface="Calibri"/>
              </a:rPr>
              <a:pPr algn="ctr">
                <a:lnSpc>
                  <a:spcPct val="100000"/>
                </a:lnSpc>
              </a:pPr>
              <a:t>‹#›</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pPr>
              <a:lnSpc>
                <a:spcPct val="100000"/>
              </a:lnSpc>
            </a:pPr>
            <a:r>
              <a:rPr lang="it-IT" sz="1200" smtClean="0">
                <a:solidFill>
                  <a:srgbClr val="C8C8B1"/>
                </a:solidFill>
                <a:latin typeface="Calibri"/>
              </a:rPr>
              <a:t>17/03/17</a:t>
            </a:r>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pPr algn="ctr">
              <a:lnSpc>
                <a:spcPct val="100000"/>
              </a:lnSpc>
            </a:pPr>
            <a:fld id="{7173B9CE-F822-459E-AFBD-B3340CA28BF0}" type="slidenum">
              <a:rPr lang="it-IT" smtClean="0">
                <a:solidFill>
                  <a:srgbClr val="FFFFFF"/>
                </a:solidFill>
                <a:latin typeface="Calibri"/>
              </a:rPr>
              <a:pPr algn="ctr">
                <a:lnSpc>
                  <a:spcPct val="100000"/>
                </a:lnSpc>
              </a:pPr>
              <a:t>‹#›</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nSpc>
                <a:spcPct val="100000"/>
              </a:lnSpc>
            </a:pPr>
            <a:r>
              <a:rPr lang="it-IT" sz="1200" smtClean="0">
                <a:solidFill>
                  <a:srgbClr val="C8C8B1"/>
                </a:solidFill>
                <a:latin typeface="Calibri"/>
              </a:rPr>
              <a:t>17/03/17</a:t>
            </a:r>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ctr">
              <a:lnSpc>
                <a:spcPct val="100000"/>
              </a:lnSpc>
            </a:pPr>
            <a:fld id="{4FB03C0C-77B6-4465-AB79-9BDACFE81B44}" type="slidenum">
              <a:rPr lang="it-IT" smtClean="0">
                <a:solidFill>
                  <a:srgbClr val="FFFFFF"/>
                </a:solidFill>
                <a:latin typeface="Calibri"/>
              </a:rPr>
              <a:pPr algn="ctr">
                <a:lnSpc>
                  <a:spcPct val="100000"/>
                </a:lnSpc>
              </a:pPr>
              <a:t>‹#›</a:t>
            </a:fld>
            <a:endParaRPr lang="it-IT"/>
          </a:p>
        </p:txBody>
      </p:sp>
    </p:spTree>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4.jpeg"/><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 name="TextShape 1"/>
          <p:cNvSpPr txBox="1"/>
          <p:nvPr/>
        </p:nvSpPr>
        <p:spPr>
          <a:xfrm>
            <a:off x="1071538" y="571480"/>
            <a:ext cx="7543440" cy="3317944"/>
          </a:xfrm>
          <a:prstGeom prst="rect">
            <a:avLst/>
          </a:prstGeom>
        </p:spPr>
        <p:txBody>
          <a:bodyPr anchor="b"/>
          <a:lstStyle/>
          <a:p>
            <a:pPr>
              <a:lnSpc>
                <a:spcPct val="100000"/>
              </a:lnSpc>
            </a:pPr>
            <a:r>
              <a:rPr lang="en-US" sz="6600" b="1" i="1" dirty="0" smtClean="0">
                <a:solidFill>
                  <a:srgbClr val="C00000"/>
                </a:solidFill>
                <a:latin typeface="Cambria"/>
              </a:rPr>
              <a:t>Italian </a:t>
            </a:r>
            <a:r>
              <a:rPr lang="en-US" sz="6600" b="1" i="1" dirty="0" smtClean="0">
                <a:solidFill>
                  <a:srgbClr val="C00000"/>
                </a:solidFill>
                <a:latin typeface="Cambria"/>
              </a:rPr>
              <a:t>migration</a:t>
            </a:r>
            <a:r>
              <a:rPr lang="en-US" sz="6600" dirty="0">
                <a:solidFill>
                  <a:srgbClr val="D1282E"/>
                </a:solidFill>
                <a:latin typeface="Cambria"/>
              </a:rPr>
              <a:t>	</a:t>
            </a:r>
            <a:endParaRPr dirty="0"/>
          </a:p>
        </p:txBody>
      </p:sp>
      <p:sp>
        <p:nvSpPr>
          <p:cNvPr id="88" name="TextShape 2"/>
          <p:cNvSpPr txBox="1"/>
          <p:nvPr/>
        </p:nvSpPr>
        <p:spPr>
          <a:xfrm>
            <a:off x="685800" y="4572000"/>
            <a:ext cx="6461280" cy="1066320"/>
          </a:xfrm>
          <a:prstGeom prst="rect">
            <a:avLst/>
          </a:prstGeom>
        </p:spPr>
        <p:txBody>
          <a:bodyPr/>
          <a:lstStyle/>
          <a:p>
            <a:pPr>
              <a:lnSpc>
                <a:spcPct val="100000"/>
              </a:lnSpc>
            </a:pPr>
            <a:endParaRPr/>
          </a:p>
        </p:txBody>
      </p:sp>
      <p:pic>
        <p:nvPicPr>
          <p:cNvPr id="44034" name="Picture 2" descr="Risultati immagini per immagini emigrazione italiana"/>
          <p:cNvPicPr>
            <a:picLocks noChangeAspect="1" noChangeArrowheads="1"/>
          </p:cNvPicPr>
          <p:nvPr/>
        </p:nvPicPr>
        <p:blipFill>
          <a:blip r:embed="rId3"/>
          <a:srcRect/>
          <a:stretch>
            <a:fillRect/>
          </a:stretch>
        </p:blipFill>
        <p:spPr bwMode="auto">
          <a:xfrm>
            <a:off x="0" y="0"/>
            <a:ext cx="4610100" cy="2928934"/>
          </a:xfrm>
          <a:prstGeom prst="rect">
            <a:avLst/>
          </a:prstGeom>
          <a:noFill/>
        </p:spPr>
      </p:pic>
      <p:pic>
        <p:nvPicPr>
          <p:cNvPr id="44036" name="Picture 4" descr="Immagine correlata"/>
          <p:cNvPicPr>
            <a:picLocks noChangeAspect="1" noChangeArrowheads="1"/>
          </p:cNvPicPr>
          <p:nvPr/>
        </p:nvPicPr>
        <p:blipFill>
          <a:blip r:embed="rId4"/>
          <a:srcRect/>
          <a:stretch>
            <a:fillRect/>
          </a:stretch>
        </p:blipFill>
        <p:spPr bwMode="auto">
          <a:xfrm>
            <a:off x="4643438" y="0"/>
            <a:ext cx="4500562" cy="3038298"/>
          </a:xfrm>
          <a:prstGeom prst="rect">
            <a:avLst/>
          </a:prstGeom>
          <a:noFill/>
        </p:spPr>
      </p:pic>
      <p:pic>
        <p:nvPicPr>
          <p:cNvPr id="44038" name="Picture 6" descr="Risultati immagini per immagini emigrazione italiana"/>
          <p:cNvPicPr>
            <a:picLocks noChangeAspect="1" noChangeArrowheads="1"/>
          </p:cNvPicPr>
          <p:nvPr/>
        </p:nvPicPr>
        <p:blipFill>
          <a:blip r:embed="rId5"/>
          <a:srcRect/>
          <a:stretch>
            <a:fillRect/>
          </a:stretch>
        </p:blipFill>
        <p:spPr bwMode="auto">
          <a:xfrm>
            <a:off x="0" y="3857628"/>
            <a:ext cx="4357654" cy="3000372"/>
          </a:xfrm>
          <a:prstGeom prst="rect">
            <a:avLst/>
          </a:prstGeom>
          <a:noFill/>
        </p:spPr>
      </p:pic>
      <p:pic>
        <p:nvPicPr>
          <p:cNvPr id="44040" name="Picture 8" descr="Risultati immagini per immagini emigrazione italiana"/>
          <p:cNvPicPr>
            <a:picLocks noChangeAspect="1" noChangeArrowheads="1"/>
          </p:cNvPicPr>
          <p:nvPr/>
        </p:nvPicPr>
        <p:blipFill>
          <a:blip r:embed="rId6"/>
          <a:srcRect/>
          <a:stretch>
            <a:fillRect/>
          </a:stretch>
        </p:blipFill>
        <p:spPr bwMode="auto">
          <a:xfrm>
            <a:off x="4286248" y="3857628"/>
            <a:ext cx="4857752" cy="300037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04" name="TextShape 1"/>
          <p:cNvSpPr txBox="1"/>
          <p:nvPr/>
        </p:nvSpPr>
        <p:spPr>
          <a:xfrm>
            <a:off x="457200" y="274680"/>
            <a:ext cx="7901014" cy="1325160"/>
          </a:xfrm>
          <a:prstGeom prst="rect">
            <a:avLst/>
          </a:prstGeom>
        </p:spPr>
        <p:txBody>
          <a:bodyPr anchor="ctr"/>
          <a:lstStyle/>
          <a:p>
            <a:pPr>
              <a:lnSpc>
                <a:spcPct val="100000"/>
              </a:lnSpc>
            </a:pPr>
            <a:endParaRPr sz="6000">
              <a:latin typeface="Cambria" pitchFamily="18" charset="0"/>
            </a:endParaRPr>
          </a:p>
        </p:txBody>
      </p:sp>
      <p:sp>
        <p:nvSpPr>
          <p:cNvPr id="105" name="TextShape 2"/>
          <p:cNvSpPr txBox="1"/>
          <p:nvPr/>
        </p:nvSpPr>
        <p:spPr>
          <a:xfrm>
            <a:off x="428596" y="2000240"/>
            <a:ext cx="7619760" cy="4266720"/>
          </a:xfrm>
          <a:prstGeom prst="rect">
            <a:avLst/>
          </a:prstGeom>
        </p:spPr>
        <p:txBody>
          <a:bodyPr/>
          <a:lstStyle/>
          <a:p>
            <a:pPr>
              <a:lnSpc>
                <a:spcPct val="100000"/>
              </a:lnSpc>
              <a:buFont typeface="Arial"/>
              <a:buChar char="•"/>
            </a:pPr>
            <a:r>
              <a:rPr lang="en-US" sz="2000" dirty="0">
                <a:solidFill>
                  <a:srgbClr val="000000"/>
                </a:solidFill>
                <a:latin typeface="Cambria" pitchFamily="18" charset="0"/>
              </a:rPr>
              <a:t>For a long time Italy was not united, but instead was made up of individual </a:t>
            </a:r>
            <a:r>
              <a:rPr lang="en-US" sz="2000" dirty="0" smtClean="0">
                <a:solidFill>
                  <a:srgbClr val="000000"/>
                </a:solidFill>
                <a:latin typeface="Cambria" pitchFamily="18" charset="0"/>
              </a:rPr>
              <a:t>city-states.</a:t>
            </a:r>
          </a:p>
          <a:p>
            <a:pPr>
              <a:lnSpc>
                <a:spcPct val="100000"/>
              </a:lnSpc>
              <a:buFont typeface="Arial"/>
              <a:buChar char="•"/>
            </a:pPr>
            <a:endParaRPr sz="2000" dirty="0">
              <a:latin typeface="Cambria" pitchFamily="18" charset="0"/>
            </a:endParaRPr>
          </a:p>
          <a:p>
            <a:pPr>
              <a:lnSpc>
                <a:spcPct val="100000"/>
              </a:lnSpc>
              <a:buFont typeface="Arial"/>
              <a:buChar char="•"/>
            </a:pPr>
            <a:r>
              <a:rPr lang="en-US" sz="2000" dirty="0">
                <a:solidFill>
                  <a:srgbClr val="000000"/>
                </a:solidFill>
                <a:latin typeface="Cambria" pitchFamily="18" charset="0"/>
              </a:rPr>
              <a:t>In the </a:t>
            </a:r>
            <a:r>
              <a:rPr lang="en-US" sz="2000" dirty="0" smtClean="0">
                <a:solidFill>
                  <a:srgbClr val="000000"/>
                </a:solidFill>
                <a:latin typeface="Cambria" pitchFamily="18" charset="0"/>
              </a:rPr>
              <a:t>early </a:t>
            </a:r>
            <a:r>
              <a:rPr lang="en-US" sz="2000" dirty="0">
                <a:solidFill>
                  <a:srgbClr val="000000"/>
                </a:solidFill>
                <a:latin typeface="Cambria" pitchFamily="18" charset="0"/>
              </a:rPr>
              <a:t>1800s Italy </a:t>
            </a:r>
            <a:r>
              <a:rPr lang="en-US" sz="2000" dirty="0">
                <a:solidFill>
                  <a:srgbClr val="000000"/>
                </a:solidFill>
                <a:latin typeface="Cambria" pitchFamily="18" charset="0"/>
              </a:rPr>
              <a:t>the process of </a:t>
            </a:r>
            <a:r>
              <a:rPr lang="en-US" sz="2000" dirty="0" smtClean="0">
                <a:solidFill>
                  <a:srgbClr val="000000"/>
                </a:solidFill>
                <a:latin typeface="Cambria" pitchFamily="18" charset="0"/>
              </a:rPr>
              <a:t>unification began</a:t>
            </a:r>
            <a:r>
              <a:rPr lang="en-US" sz="2000" dirty="0">
                <a:solidFill>
                  <a:srgbClr val="000000"/>
                </a:solidFill>
                <a:latin typeface="Cambria" pitchFamily="18" charset="0"/>
              </a:rPr>
              <a:t>, </a:t>
            </a:r>
            <a:r>
              <a:rPr lang="en-US" sz="2000" dirty="0" smtClean="0">
                <a:solidFill>
                  <a:srgbClr val="000000"/>
                </a:solidFill>
                <a:latin typeface="Cambria" pitchFamily="18" charset="0"/>
              </a:rPr>
              <a:t>join</a:t>
            </a:r>
            <a:r>
              <a:rPr lang="en-US" sz="2000" dirty="0" smtClean="0">
                <a:solidFill>
                  <a:srgbClr val="000000"/>
                </a:solidFill>
                <a:latin typeface="Cambria" pitchFamily="18" charset="0"/>
              </a:rPr>
              <a:t>ing </a:t>
            </a:r>
            <a:r>
              <a:rPr lang="en-US" sz="2000" dirty="0">
                <a:solidFill>
                  <a:srgbClr val="000000"/>
                </a:solidFill>
                <a:latin typeface="Cambria" pitchFamily="18" charset="0"/>
              </a:rPr>
              <a:t>together to make one great nation</a:t>
            </a:r>
            <a:r>
              <a:rPr lang="en-US" sz="2000" dirty="0" smtClean="0">
                <a:solidFill>
                  <a:srgbClr val="000000"/>
                </a:solidFill>
                <a:latin typeface="Cambria" pitchFamily="18" charset="0"/>
              </a:rPr>
              <a:t>.</a:t>
            </a:r>
          </a:p>
          <a:p>
            <a:pPr>
              <a:lnSpc>
                <a:spcPct val="100000"/>
              </a:lnSpc>
              <a:buFont typeface="Arial"/>
              <a:buChar char="•"/>
            </a:pPr>
            <a:endParaRPr sz="2000" dirty="0">
              <a:latin typeface="Cambria" pitchFamily="18" charset="0"/>
            </a:endParaRPr>
          </a:p>
          <a:p>
            <a:pPr>
              <a:lnSpc>
                <a:spcPct val="100000"/>
              </a:lnSpc>
              <a:buFont typeface="Arial"/>
              <a:buChar char="•"/>
            </a:pPr>
            <a:r>
              <a:rPr lang="en-US" sz="2000" dirty="0">
                <a:solidFill>
                  <a:srgbClr val="000000"/>
                </a:solidFill>
                <a:latin typeface="Cambria" pitchFamily="18" charset="0"/>
              </a:rPr>
              <a:t>Even once unification was complete, there was a difference between the north and south of Italy</a:t>
            </a:r>
            <a:r>
              <a:rPr lang="en-US" sz="2000" dirty="0" smtClean="0">
                <a:solidFill>
                  <a:srgbClr val="000000"/>
                </a:solidFill>
                <a:latin typeface="Cambria" pitchFamily="18" charset="0"/>
              </a:rPr>
              <a:t>.</a:t>
            </a:r>
          </a:p>
          <a:p>
            <a:pPr>
              <a:lnSpc>
                <a:spcPct val="100000"/>
              </a:lnSpc>
              <a:buFont typeface="Arial"/>
              <a:buChar char="•"/>
            </a:pPr>
            <a:endParaRPr sz="2000" dirty="0">
              <a:latin typeface="Cambria" pitchFamily="18" charset="0"/>
            </a:endParaRPr>
          </a:p>
          <a:p>
            <a:pPr>
              <a:lnSpc>
                <a:spcPct val="100000"/>
              </a:lnSpc>
              <a:buFont typeface="Arial"/>
              <a:buChar char="•"/>
            </a:pPr>
            <a:r>
              <a:rPr lang="en-US" sz="2000" dirty="0">
                <a:solidFill>
                  <a:srgbClr val="000000"/>
                </a:solidFill>
                <a:latin typeface="Cambria" pitchFamily="18" charset="0"/>
              </a:rPr>
              <a:t>The north had </a:t>
            </a:r>
            <a:r>
              <a:rPr lang="en-US" sz="2000" dirty="0" smtClean="0">
                <a:solidFill>
                  <a:srgbClr val="000000"/>
                </a:solidFill>
                <a:latin typeface="Cambria" pitchFamily="18" charset="0"/>
              </a:rPr>
              <a:t>more </a:t>
            </a:r>
            <a:r>
              <a:rPr lang="en-US" sz="2000" dirty="0" smtClean="0">
                <a:solidFill>
                  <a:srgbClr val="000000"/>
                </a:solidFill>
                <a:latin typeface="Cambria" pitchFamily="18" charset="0"/>
              </a:rPr>
              <a:t>money </a:t>
            </a:r>
            <a:r>
              <a:rPr lang="en-US" sz="2000" dirty="0">
                <a:solidFill>
                  <a:srgbClr val="000000"/>
                </a:solidFill>
                <a:latin typeface="Cambria" pitchFamily="18" charset="0"/>
              </a:rPr>
              <a:t>and power, while the south was extremely poor and </a:t>
            </a:r>
            <a:r>
              <a:rPr lang="en-US" sz="2000" dirty="0" smtClean="0">
                <a:solidFill>
                  <a:srgbClr val="000000"/>
                </a:solidFill>
                <a:latin typeface="Cambria" pitchFamily="18" charset="0"/>
              </a:rPr>
              <a:t>people were </a:t>
            </a:r>
            <a:r>
              <a:rPr lang="en-US" sz="2000" dirty="0">
                <a:solidFill>
                  <a:srgbClr val="000000"/>
                </a:solidFill>
                <a:latin typeface="Cambria" pitchFamily="18" charset="0"/>
              </a:rPr>
              <a:t>taxed </a:t>
            </a:r>
            <a:r>
              <a:rPr lang="en-US" sz="2000" dirty="0" smtClean="0">
                <a:solidFill>
                  <a:srgbClr val="000000"/>
                </a:solidFill>
                <a:latin typeface="Cambria" pitchFamily="18" charset="0"/>
              </a:rPr>
              <a:t>heavily.</a:t>
            </a:r>
            <a:endParaRPr lang="en-US" sz="2000" dirty="0" smtClean="0">
              <a:solidFill>
                <a:srgbClr val="000000"/>
              </a:solidFill>
              <a:latin typeface="Cambria" pitchFamily="18" charset="0"/>
            </a:endParaRPr>
          </a:p>
          <a:p>
            <a:pPr>
              <a:lnSpc>
                <a:spcPct val="100000"/>
              </a:lnSpc>
              <a:buFont typeface="Arial"/>
              <a:buChar char="•"/>
            </a:pPr>
            <a:endParaRPr sz="2000" dirty="0">
              <a:latin typeface="Cambria" pitchFamily="18" charset="0"/>
            </a:endParaRPr>
          </a:p>
          <a:p>
            <a:pPr>
              <a:lnSpc>
                <a:spcPct val="100000"/>
              </a:lnSpc>
              <a:buFont typeface="Arial"/>
              <a:buChar char="•"/>
            </a:pPr>
            <a:r>
              <a:rPr lang="en-US" sz="2000" dirty="0">
                <a:solidFill>
                  <a:srgbClr val="000000"/>
                </a:solidFill>
                <a:latin typeface="Cambria" pitchFamily="18" charset="0"/>
              </a:rPr>
              <a:t> </a:t>
            </a:r>
            <a:r>
              <a:rPr lang="en-US" sz="2000" dirty="0" smtClean="0">
                <a:solidFill>
                  <a:srgbClr val="000000"/>
                </a:solidFill>
                <a:latin typeface="Cambria" pitchFamily="18" charset="0"/>
              </a:rPr>
              <a:t>M</a:t>
            </a:r>
            <a:r>
              <a:rPr lang="en-US" sz="2000" dirty="0" smtClean="0">
                <a:solidFill>
                  <a:srgbClr val="000000"/>
                </a:solidFill>
                <a:latin typeface="Cambria" pitchFamily="18" charset="0"/>
              </a:rPr>
              <a:t>any </a:t>
            </a:r>
            <a:r>
              <a:rPr lang="en-US" sz="2000" dirty="0">
                <a:solidFill>
                  <a:srgbClr val="000000"/>
                </a:solidFill>
                <a:latin typeface="Cambria" pitchFamily="18" charset="0"/>
              </a:rPr>
              <a:t>Southern Italians couldn’t find work and couldn’t feed themselves or their families</a:t>
            </a:r>
            <a:r>
              <a:rPr lang="en-US" sz="2000" dirty="0" smtClean="0">
                <a:solidFill>
                  <a:srgbClr val="000000"/>
                </a:solidFill>
                <a:latin typeface="Cambria" pitchFamily="18" charset="0"/>
              </a:rPr>
              <a:t>.</a:t>
            </a:r>
            <a:endParaRPr sz="2000" dirty="0">
              <a:latin typeface="Cambria" pitchFamily="18" charset="0"/>
            </a:endParaRPr>
          </a:p>
        </p:txBody>
      </p:sp>
      <p:sp>
        <p:nvSpPr>
          <p:cNvPr id="4" name="CasellaDiTesto 3"/>
          <p:cNvSpPr txBox="1"/>
          <p:nvPr/>
        </p:nvSpPr>
        <p:spPr>
          <a:xfrm>
            <a:off x="214282" y="285728"/>
            <a:ext cx="8215370" cy="1692771"/>
          </a:xfrm>
          <a:prstGeom prst="rect">
            <a:avLst/>
          </a:prstGeom>
          <a:noFill/>
        </p:spPr>
        <p:txBody>
          <a:bodyPr wrap="square" rtlCol="0">
            <a:spAutoFit/>
          </a:bodyPr>
          <a:lstStyle/>
          <a:p>
            <a:pPr algn="ctr"/>
            <a:r>
              <a:rPr lang="it-IT" sz="6000" b="1" i="1" dirty="0">
                <a:solidFill>
                  <a:srgbClr val="C00000"/>
                </a:solidFill>
                <a:latin typeface="Cambria" pitchFamily="18" charset="0"/>
              </a:rPr>
              <a:t>	</a:t>
            </a:r>
            <a:r>
              <a:rPr lang="it-IT" sz="4400" b="1" i="1" dirty="0" err="1" smtClean="0">
                <a:solidFill>
                  <a:srgbClr val="C00000"/>
                </a:solidFill>
                <a:latin typeface="Cambria" pitchFamily="18" charset="0"/>
              </a:rPr>
              <a:t>Why</a:t>
            </a:r>
            <a:r>
              <a:rPr lang="it-IT" sz="4400" b="1" i="1" dirty="0" smtClean="0">
                <a:solidFill>
                  <a:srgbClr val="C00000"/>
                </a:solidFill>
                <a:latin typeface="Cambria" pitchFamily="18" charset="0"/>
              </a:rPr>
              <a:t> </a:t>
            </a:r>
            <a:r>
              <a:rPr lang="it-IT" sz="4400" b="1" i="1" dirty="0" err="1" smtClean="0">
                <a:solidFill>
                  <a:srgbClr val="C00000"/>
                </a:solidFill>
                <a:latin typeface="Cambria" pitchFamily="18" charset="0"/>
              </a:rPr>
              <a:t>did</a:t>
            </a:r>
            <a:r>
              <a:rPr lang="it-IT" sz="4400" b="1" i="1" dirty="0" smtClean="0">
                <a:solidFill>
                  <a:srgbClr val="C00000"/>
                </a:solidFill>
                <a:latin typeface="Cambria" pitchFamily="18" charset="0"/>
              </a:rPr>
              <a:t> people decide </a:t>
            </a:r>
            <a:r>
              <a:rPr lang="it-IT" sz="4400" b="1" i="1" dirty="0" err="1" smtClean="0">
                <a:solidFill>
                  <a:srgbClr val="C00000"/>
                </a:solidFill>
                <a:latin typeface="Cambria" pitchFamily="18" charset="0"/>
              </a:rPr>
              <a:t>to</a:t>
            </a:r>
            <a:r>
              <a:rPr lang="it-IT" sz="4400" b="1" i="1" dirty="0" smtClean="0">
                <a:solidFill>
                  <a:srgbClr val="C00000"/>
                </a:solidFill>
                <a:latin typeface="Cambria" pitchFamily="18" charset="0"/>
              </a:rPr>
              <a:t> </a:t>
            </a:r>
            <a:r>
              <a:rPr lang="it-IT" sz="4400" b="1" i="1" dirty="0" err="1" smtClean="0">
                <a:solidFill>
                  <a:srgbClr val="C00000"/>
                </a:solidFill>
                <a:latin typeface="Cambria" pitchFamily="18" charset="0"/>
              </a:rPr>
              <a:t>leave</a:t>
            </a:r>
            <a:r>
              <a:rPr lang="it-IT" sz="4400" b="1" i="1" dirty="0" smtClean="0">
                <a:solidFill>
                  <a:srgbClr val="C00000"/>
                </a:solidFill>
                <a:latin typeface="Cambria" pitchFamily="18" charset="0"/>
              </a:rPr>
              <a:t> Italy ?</a:t>
            </a:r>
            <a:endParaRPr lang="it-IT" sz="4400" b="1" i="1" dirty="0">
              <a:solidFill>
                <a:srgbClr val="C00000"/>
              </a:solidFill>
              <a:latin typeface="Cambria" pitchFamily="18" charset="0"/>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05">
                                            <p:txEl>
                                              <p:pRg st="0" end="175"/>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05">
                                            <p:txEl>
                                              <p:pRg st="180" end="19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105">
                                            <p:txEl>
                                              <p:pRg st="195" end="20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105">
                                            <p:txEl>
                                              <p:pRg st="206" end="23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13" name="TextShape 1"/>
          <p:cNvSpPr txBox="1"/>
          <p:nvPr/>
        </p:nvSpPr>
        <p:spPr>
          <a:xfrm>
            <a:off x="428596" y="428604"/>
            <a:ext cx="7619760" cy="1325160"/>
          </a:xfrm>
          <a:prstGeom prst="rect">
            <a:avLst/>
          </a:prstGeom>
        </p:spPr>
        <p:txBody>
          <a:bodyPr anchor="ctr"/>
          <a:lstStyle/>
          <a:p>
            <a:pPr algn="ctr">
              <a:lnSpc>
                <a:spcPct val="100000"/>
              </a:lnSpc>
            </a:pPr>
            <a:r>
              <a:rPr lang="en-US" sz="5400" b="1" i="1" dirty="0" smtClean="0">
                <a:solidFill>
                  <a:srgbClr val="D1282E"/>
                </a:solidFill>
                <a:latin typeface="Cambria" pitchFamily="18" charset="0"/>
              </a:rPr>
              <a:t>Why did they choose America?</a:t>
            </a:r>
            <a:endParaRPr sz="5400" b="1" i="1">
              <a:latin typeface="Cambria" pitchFamily="18" charset="0"/>
            </a:endParaRPr>
          </a:p>
        </p:txBody>
      </p:sp>
      <p:sp>
        <p:nvSpPr>
          <p:cNvPr id="114" name="TextShape 2"/>
          <p:cNvSpPr txBox="1"/>
          <p:nvPr/>
        </p:nvSpPr>
        <p:spPr>
          <a:xfrm>
            <a:off x="500034" y="3143248"/>
            <a:ext cx="7619760" cy="4266720"/>
          </a:xfrm>
          <a:prstGeom prst="rect">
            <a:avLst/>
          </a:prstGeom>
        </p:spPr>
        <p:txBody>
          <a:bodyPr/>
          <a:lstStyle/>
          <a:p>
            <a:pPr>
              <a:lnSpc>
                <a:spcPct val="100000"/>
              </a:lnSpc>
              <a:buFont typeface="Arial"/>
              <a:buChar char="•"/>
            </a:pPr>
            <a:r>
              <a:rPr lang="en-US" sz="2200" dirty="0">
                <a:solidFill>
                  <a:srgbClr val="000000"/>
                </a:solidFill>
                <a:latin typeface="Cambria" pitchFamily="18" charset="0"/>
              </a:rPr>
              <a:t>With America still growing, there were jobs available in the United States that were not available in Italy</a:t>
            </a:r>
            <a:r>
              <a:rPr lang="en-US" sz="2200" dirty="0" smtClean="0">
                <a:solidFill>
                  <a:srgbClr val="000000"/>
                </a:solidFill>
                <a:latin typeface="Cambria" pitchFamily="18" charset="0"/>
              </a:rPr>
              <a:t>.</a:t>
            </a:r>
          </a:p>
          <a:p>
            <a:pPr>
              <a:lnSpc>
                <a:spcPct val="100000"/>
              </a:lnSpc>
              <a:buFont typeface="Arial"/>
              <a:buChar char="•"/>
            </a:pPr>
            <a:endParaRPr dirty="0">
              <a:latin typeface="Cambria" pitchFamily="18" charset="0"/>
            </a:endParaRPr>
          </a:p>
          <a:p>
            <a:pPr>
              <a:lnSpc>
                <a:spcPct val="100000"/>
              </a:lnSpc>
              <a:buFont typeface="Arial"/>
              <a:buChar char="•"/>
            </a:pPr>
            <a:r>
              <a:rPr lang="en-US" sz="2200" dirty="0">
                <a:solidFill>
                  <a:srgbClr val="000000"/>
                </a:solidFill>
                <a:latin typeface="Cambria" pitchFamily="18" charset="0"/>
              </a:rPr>
              <a:t>Even though Italians would take the toughest jobs with low pay, it was still more than </a:t>
            </a:r>
            <a:r>
              <a:rPr lang="en-US" sz="2200" dirty="0" smtClean="0">
                <a:solidFill>
                  <a:srgbClr val="000000"/>
                </a:solidFill>
                <a:latin typeface="Cambria" pitchFamily="18" charset="0"/>
              </a:rPr>
              <a:t>they </a:t>
            </a:r>
            <a:r>
              <a:rPr lang="en-US" sz="2200" dirty="0">
                <a:solidFill>
                  <a:srgbClr val="000000"/>
                </a:solidFill>
                <a:latin typeface="Cambria" pitchFamily="18" charset="0"/>
              </a:rPr>
              <a:t>could earn in Italy.</a:t>
            </a:r>
            <a:endParaRPr dirty="0">
              <a:latin typeface="Cambria" pitchFamily="18" charset="0"/>
            </a:endParaRPr>
          </a:p>
          <a:p>
            <a:pPr>
              <a:lnSpc>
                <a:spcPct val="100000"/>
              </a:lnSpc>
            </a:pPr>
            <a:endParaRPr dirty="0">
              <a:latin typeface="Cambria" pitchFamily="18" charset="0"/>
            </a:endParaRPr>
          </a:p>
          <a:p>
            <a:pPr>
              <a:lnSpc>
                <a:spcPct val="100000"/>
              </a:lnSpc>
            </a:pPr>
            <a:endParaRPr dirty="0"/>
          </a:p>
          <a:p>
            <a:pPr>
              <a:lnSpc>
                <a:spcPct val="100000"/>
              </a:lnSpc>
            </a:pPr>
            <a:endParaRPr dirty="0"/>
          </a:p>
        </p:txBody>
      </p:sp>
      <p:sp>
        <p:nvSpPr>
          <p:cNvPr id="4" name="CasellaDiTesto 3"/>
          <p:cNvSpPr txBox="1"/>
          <p:nvPr/>
        </p:nvSpPr>
        <p:spPr>
          <a:xfrm>
            <a:off x="1785918" y="2071678"/>
            <a:ext cx="5429288" cy="523220"/>
          </a:xfrm>
          <a:prstGeom prst="rect">
            <a:avLst/>
          </a:prstGeom>
          <a:noFill/>
        </p:spPr>
        <p:txBody>
          <a:bodyPr wrap="square" rtlCol="0">
            <a:spAutoFit/>
          </a:bodyPr>
          <a:lstStyle/>
          <a:p>
            <a:pPr algn="ctr"/>
            <a:r>
              <a:rPr lang="en-US" sz="2800" i="1" dirty="0">
                <a:solidFill>
                  <a:srgbClr val="C00000"/>
                </a:solidFill>
                <a:latin typeface="Cambria" pitchFamily="18" charset="0"/>
              </a:rPr>
              <a:t>the Land of Opportunity </a:t>
            </a:r>
            <a:endParaRPr lang="it-IT" sz="2800" i="1" dirty="0">
              <a:solidFill>
                <a:srgbClr val="C00000"/>
              </a:solidFill>
              <a:latin typeface="Cambria" pitchFamily="18" charset="0"/>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14">
                                            <p:txEl>
                                              <p:pRg st="0" end="107"/>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14">
                                            <p:txEl>
                                              <p:pRg st="109" end="14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15" name="TextShape 1"/>
          <p:cNvSpPr txBox="1"/>
          <p:nvPr/>
        </p:nvSpPr>
        <p:spPr>
          <a:xfrm>
            <a:off x="457200" y="274680"/>
            <a:ext cx="7619760" cy="1325160"/>
          </a:xfrm>
          <a:prstGeom prst="rect">
            <a:avLst/>
          </a:prstGeom>
        </p:spPr>
        <p:txBody>
          <a:bodyPr anchor="ctr"/>
          <a:lstStyle/>
          <a:p>
            <a:pPr algn="ctr">
              <a:lnSpc>
                <a:spcPct val="100000"/>
              </a:lnSpc>
            </a:pPr>
            <a:r>
              <a:rPr lang="en-US" sz="4600" b="1" i="1" dirty="0" smtClean="0">
                <a:solidFill>
                  <a:srgbClr val="C00000"/>
                </a:solidFill>
                <a:latin typeface="Cambria"/>
              </a:rPr>
              <a:t>What did they expect ?</a:t>
            </a:r>
            <a:endParaRPr b="1" i="1">
              <a:solidFill>
                <a:srgbClr val="C00000"/>
              </a:solidFill>
            </a:endParaRPr>
          </a:p>
        </p:txBody>
      </p:sp>
      <p:sp>
        <p:nvSpPr>
          <p:cNvPr id="116" name="TextShape 2"/>
          <p:cNvSpPr txBox="1"/>
          <p:nvPr/>
        </p:nvSpPr>
        <p:spPr>
          <a:xfrm>
            <a:off x="500034" y="2362680"/>
            <a:ext cx="7619760" cy="4495320"/>
          </a:xfrm>
          <a:prstGeom prst="rect">
            <a:avLst/>
          </a:prstGeom>
        </p:spPr>
        <p:txBody>
          <a:bodyPr/>
          <a:lstStyle/>
          <a:p>
            <a:pPr>
              <a:lnSpc>
                <a:spcPct val="100000"/>
              </a:lnSpc>
              <a:buFont typeface="Arial" pitchFamily="34" charset="0"/>
              <a:buChar char="•"/>
            </a:pPr>
            <a:r>
              <a:rPr lang="en-US" sz="2200" dirty="0" smtClean="0">
                <a:solidFill>
                  <a:srgbClr val="000000"/>
                </a:solidFill>
                <a:latin typeface="Cambria" pitchFamily="18" charset="0"/>
              </a:rPr>
              <a:t>Italians </a:t>
            </a:r>
            <a:r>
              <a:rPr lang="en-US" sz="2200" dirty="0">
                <a:solidFill>
                  <a:srgbClr val="000000"/>
                </a:solidFill>
                <a:latin typeface="Cambria" pitchFamily="18" charset="0"/>
              </a:rPr>
              <a:t>wanted to </a:t>
            </a:r>
            <a:r>
              <a:rPr lang="en-US" sz="2200" dirty="0" smtClean="0">
                <a:solidFill>
                  <a:srgbClr val="000000"/>
                </a:solidFill>
                <a:latin typeface="Cambria" pitchFamily="18" charset="0"/>
              </a:rPr>
              <a:t>go</a:t>
            </a:r>
            <a:r>
              <a:rPr lang="en-US" sz="2200" dirty="0" smtClean="0">
                <a:solidFill>
                  <a:srgbClr val="000000"/>
                </a:solidFill>
                <a:latin typeface="Cambria" pitchFamily="18" charset="0"/>
              </a:rPr>
              <a:t> </a:t>
            </a:r>
            <a:r>
              <a:rPr lang="en-US" sz="2200" dirty="0">
                <a:solidFill>
                  <a:srgbClr val="000000"/>
                </a:solidFill>
                <a:latin typeface="Cambria" pitchFamily="18" charset="0"/>
              </a:rPr>
              <a:t>to America, earn money to send home, and then eventually return to Italy to live</a:t>
            </a:r>
            <a:r>
              <a:rPr lang="en-US" sz="2200" dirty="0" smtClean="0">
                <a:solidFill>
                  <a:srgbClr val="000000"/>
                </a:solidFill>
                <a:latin typeface="Cambria" pitchFamily="18" charset="0"/>
              </a:rPr>
              <a:t>.</a:t>
            </a:r>
          </a:p>
          <a:p>
            <a:pPr>
              <a:lnSpc>
                <a:spcPct val="100000"/>
              </a:lnSpc>
              <a:buFont typeface="Arial" pitchFamily="34" charset="0"/>
              <a:buChar char="•"/>
            </a:pPr>
            <a:endParaRPr dirty="0">
              <a:latin typeface="Cambria" pitchFamily="18" charset="0"/>
            </a:endParaRPr>
          </a:p>
          <a:p>
            <a:pPr>
              <a:lnSpc>
                <a:spcPct val="100000"/>
              </a:lnSpc>
              <a:buFont typeface="Arial"/>
              <a:buChar char="•"/>
            </a:pPr>
            <a:r>
              <a:rPr lang="en-US" sz="2200" dirty="0">
                <a:solidFill>
                  <a:srgbClr val="000000"/>
                </a:solidFill>
                <a:latin typeface="Cambria" pitchFamily="18" charset="0"/>
              </a:rPr>
              <a:t>Most Italian immigrants were young men and most left their wives and children back in Italy, believing they would return to live with them once they made enough money</a:t>
            </a:r>
            <a:r>
              <a:rPr lang="en-US" sz="2200" dirty="0" smtClean="0">
                <a:solidFill>
                  <a:srgbClr val="000000"/>
                </a:solidFill>
                <a:latin typeface="Cambria" pitchFamily="18" charset="0"/>
              </a:rPr>
              <a:t>.</a:t>
            </a:r>
            <a:endParaRPr lang="it-IT" dirty="0" smtClean="0">
              <a:latin typeface="Cambria" pitchFamily="18" charset="0"/>
            </a:endParaRPr>
          </a:p>
          <a:p>
            <a:pPr>
              <a:lnSpc>
                <a:spcPct val="100000"/>
              </a:lnSpc>
            </a:pPr>
            <a:endParaRPr lang="it-IT" sz="2200" dirty="0">
              <a:solidFill>
                <a:srgbClr val="000000"/>
              </a:solidFill>
              <a:latin typeface="Cambria" pitchFamily="18" charset="0"/>
            </a:endParaRPr>
          </a:p>
          <a:p>
            <a:pPr>
              <a:lnSpc>
                <a:spcPct val="100000"/>
              </a:lnSpc>
              <a:buFont typeface="Arial" pitchFamily="34" charset="0"/>
              <a:buChar char="•"/>
            </a:pPr>
            <a:r>
              <a:rPr lang="en-US" sz="2200" dirty="0" smtClean="0">
                <a:solidFill>
                  <a:srgbClr val="000000"/>
                </a:solidFill>
                <a:latin typeface="Cambria" pitchFamily="18" charset="0"/>
              </a:rPr>
              <a:t>Italians </a:t>
            </a:r>
            <a:r>
              <a:rPr lang="en-US" sz="2200" dirty="0">
                <a:solidFill>
                  <a:srgbClr val="000000"/>
                </a:solidFill>
                <a:latin typeface="Cambria" pitchFamily="18" charset="0"/>
              </a:rPr>
              <a:t>did not want to work on farms, as that would be more permanent employment.  They wanted to be in the cities where they could work labor for short periods of time.</a:t>
            </a:r>
            <a:endParaRPr dirty="0">
              <a:latin typeface="Cambria" pitchFamily="18" charset="0"/>
            </a:endParaRPr>
          </a:p>
        </p:txBody>
      </p:sp>
      <p:sp>
        <p:nvSpPr>
          <p:cNvPr id="4" name="CasellaDiTesto 3"/>
          <p:cNvSpPr txBox="1"/>
          <p:nvPr/>
        </p:nvSpPr>
        <p:spPr>
          <a:xfrm>
            <a:off x="1071538" y="1357298"/>
            <a:ext cx="7000924" cy="523220"/>
          </a:xfrm>
          <a:prstGeom prst="rect">
            <a:avLst/>
          </a:prstGeom>
          <a:noFill/>
        </p:spPr>
        <p:txBody>
          <a:bodyPr wrap="square" rtlCol="0">
            <a:spAutoFit/>
          </a:bodyPr>
          <a:lstStyle/>
          <a:p>
            <a:r>
              <a:rPr lang="en-US" sz="2800" i="1" dirty="0" smtClean="0">
                <a:solidFill>
                  <a:srgbClr val="C00000"/>
                </a:solidFill>
                <a:latin typeface="Cambria" pitchFamily="18" charset="0"/>
              </a:rPr>
              <a:t>Italians </a:t>
            </a:r>
            <a:r>
              <a:rPr lang="en-US" sz="2800" i="1" dirty="0">
                <a:solidFill>
                  <a:srgbClr val="C00000"/>
                </a:solidFill>
                <a:latin typeface="Cambria" pitchFamily="18" charset="0"/>
              </a:rPr>
              <a:t>never expected to stay in America</a:t>
            </a:r>
            <a:endParaRPr lang="it-IT" sz="2800" i="1" dirty="0">
              <a:solidFill>
                <a:srgbClr val="C00000"/>
              </a:solidFill>
              <a:latin typeface="Cambria" pitchFamily="18" charset="0"/>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16">
                                            <p:txEl>
                                              <p:pRg st="0" end="7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16">
                                            <p:txEl>
                                              <p:pRg st="76" end="17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116">
                                            <p:txEl>
                                              <p:pRg st="172" end="329"/>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116">
                                            <p:txEl>
                                              <p:pRg st="330" end="49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17" name="TextShape 1"/>
          <p:cNvSpPr txBox="1"/>
          <p:nvPr/>
        </p:nvSpPr>
        <p:spPr>
          <a:xfrm>
            <a:off x="457200" y="274680"/>
            <a:ext cx="7619760" cy="1142640"/>
          </a:xfrm>
          <a:prstGeom prst="rect">
            <a:avLst/>
          </a:prstGeom>
        </p:spPr>
        <p:txBody>
          <a:bodyPr anchor="ctr"/>
          <a:lstStyle/>
          <a:p>
            <a:pPr algn="ctr">
              <a:lnSpc>
                <a:spcPct val="100000"/>
              </a:lnSpc>
            </a:pPr>
            <a:r>
              <a:rPr lang="en-US" sz="6600" b="1" i="1" dirty="0">
                <a:solidFill>
                  <a:srgbClr val="D1282E"/>
                </a:solidFill>
                <a:latin typeface="Cambria" pitchFamily="18" charset="0"/>
              </a:rPr>
              <a:t>Getting to America</a:t>
            </a:r>
            <a:endParaRPr sz="6600" b="1" i="1">
              <a:latin typeface="Cambria" pitchFamily="18" charset="0"/>
            </a:endParaRPr>
          </a:p>
        </p:txBody>
      </p:sp>
      <p:pic>
        <p:nvPicPr>
          <p:cNvPr id="118" name="Content Placeholder 4"/>
          <p:cNvPicPr/>
          <p:nvPr/>
        </p:nvPicPr>
        <p:blipFill>
          <a:blip r:embed="rId2"/>
          <a:stretch>
            <a:fillRect/>
          </a:stretch>
        </p:blipFill>
        <p:spPr>
          <a:xfrm>
            <a:off x="685800" y="1523880"/>
            <a:ext cx="3314696" cy="1690806"/>
          </a:xfrm>
          <a:prstGeom prst="rect">
            <a:avLst/>
          </a:prstGeom>
          <a:ln>
            <a:noFill/>
          </a:ln>
        </p:spPr>
      </p:pic>
      <p:sp>
        <p:nvSpPr>
          <p:cNvPr id="119" name="CustomShape 2"/>
          <p:cNvSpPr/>
          <p:nvPr/>
        </p:nvSpPr>
        <p:spPr>
          <a:xfrm>
            <a:off x="4114800" y="1828800"/>
            <a:ext cx="3428640" cy="639000"/>
          </a:xfrm>
          <a:prstGeom prst="rect">
            <a:avLst/>
          </a:prstGeom>
          <a:noFill/>
          <a:ln>
            <a:noFill/>
          </a:ln>
        </p:spPr>
        <p:txBody>
          <a:bodyPr lIns="90000" tIns="45000" rIns="90000" bIns="45000"/>
          <a:lstStyle/>
          <a:p>
            <a:pPr>
              <a:lnSpc>
                <a:spcPct val="100000"/>
              </a:lnSpc>
            </a:pPr>
            <a:r>
              <a:rPr lang="it-IT" sz="2800" dirty="0" err="1">
                <a:latin typeface="Cambria" pitchFamily="18" charset="0"/>
              </a:rPr>
              <a:t>Italians</a:t>
            </a:r>
            <a:r>
              <a:rPr lang="it-IT" sz="2800" dirty="0">
                <a:latin typeface="Cambria" pitchFamily="18" charset="0"/>
              </a:rPr>
              <a:t> </a:t>
            </a:r>
            <a:r>
              <a:rPr lang="it-IT" sz="2800" dirty="0" err="1">
                <a:latin typeface="Cambria" pitchFamily="18" charset="0"/>
              </a:rPr>
              <a:t>traveled</a:t>
            </a:r>
            <a:r>
              <a:rPr lang="it-IT" sz="2800" dirty="0">
                <a:latin typeface="Cambria" pitchFamily="18" charset="0"/>
              </a:rPr>
              <a:t> </a:t>
            </a:r>
            <a:r>
              <a:rPr lang="it-IT" sz="2800" dirty="0" err="1">
                <a:latin typeface="Cambria" pitchFamily="18" charset="0"/>
              </a:rPr>
              <a:t>by</a:t>
            </a:r>
            <a:r>
              <a:rPr lang="it-IT" sz="2800" dirty="0">
                <a:latin typeface="Cambria" pitchFamily="18" charset="0"/>
              </a:rPr>
              <a:t> boat </a:t>
            </a:r>
            <a:r>
              <a:rPr lang="it-IT" sz="2800" dirty="0" err="1">
                <a:latin typeface="Cambria" pitchFamily="18" charset="0"/>
              </a:rPr>
              <a:t>to</a:t>
            </a:r>
            <a:r>
              <a:rPr lang="it-IT" sz="2800" dirty="0">
                <a:latin typeface="Cambria" pitchFamily="18" charset="0"/>
              </a:rPr>
              <a:t> America</a:t>
            </a:r>
            <a:endParaRPr sz="2800">
              <a:latin typeface="Cambria" pitchFamily="18" charset="0"/>
            </a:endParaRPr>
          </a:p>
        </p:txBody>
      </p:sp>
      <p:pic>
        <p:nvPicPr>
          <p:cNvPr id="120" name="Picture 6"/>
          <p:cNvPicPr/>
          <p:nvPr/>
        </p:nvPicPr>
        <p:blipFill>
          <a:blip r:embed="rId3"/>
          <a:stretch>
            <a:fillRect/>
          </a:stretch>
        </p:blipFill>
        <p:spPr>
          <a:xfrm>
            <a:off x="5429256" y="2857496"/>
            <a:ext cx="2733820" cy="2061790"/>
          </a:xfrm>
          <a:prstGeom prst="rect">
            <a:avLst/>
          </a:prstGeom>
          <a:ln>
            <a:noFill/>
          </a:ln>
        </p:spPr>
      </p:pic>
      <p:sp>
        <p:nvSpPr>
          <p:cNvPr id="121" name="CustomShape 3"/>
          <p:cNvSpPr/>
          <p:nvPr/>
        </p:nvSpPr>
        <p:spPr>
          <a:xfrm>
            <a:off x="1828800" y="3352680"/>
            <a:ext cx="3428640" cy="638280"/>
          </a:xfrm>
          <a:prstGeom prst="rect">
            <a:avLst/>
          </a:prstGeom>
          <a:noFill/>
          <a:ln>
            <a:noFill/>
          </a:ln>
        </p:spPr>
        <p:txBody>
          <a:bodyPr lIns="90000" tIns="45000" rIns="90000" bIns="45000"/>
          <a:lstStyle/>
          <a:p>
            <a:pPr>
              <a:lnSpc>
                <a:spcPct val="100000"/>
              </a:lnSpc>
            </a:pPr>
            <a:r>
              <a:rPr lang="it-IT" sz="2800" dirty="0">
                <a:solidFill>
                  <a:srgbClr val="000000"/>
                </a:solidFill>
                <a:latin typeface="Cambria" pitchFamily="18" charset="0"/>
              </a:rPr>
              <a:t>The trip </a:t>
            </a:r>
            <a:r>
              <a:rPr lang="it-IT" sz="2800" dirty="0" err="1">
                <a:solidFill>
                  <a:srgbClr val="000000"/>
                </a:solidFill>
                <a:latin typeface="Cambria" pitchFamily="18" charset="0"/>
              </a:rPr>
              <a:t>was</a:t>
            </a:r>
            <a:r>
              <a:rPr lang="it-IT" sz="2800" dirty="0">
                <a:solidFill>
                  <a:srgbClr val="000000"/>
                </a:solidFill>
                <a:latin typeface="Cambria" pitchFamily="18" charset="0"/>
              </a:rPr>
              <a:t> long and </a:t>
            </a:r>
            <a:r>
              <a:rPr lang="it-IT" sz="2800" dirty="0" err="1">
                <a:solidFill>
                  <a:srgbClr val="000000"/>
                </a:solidFill>
                <a:latin typeface="Cambria" pitchFamily="18" charset="0"/>
              </a:rPr>
              <a:t>difficult</a:t>
            </a:r>
            <a:endParaRPr sz="2800">
              <a:latin typeface="Cambria" pitchFamily="18" charset="0"/>
            </a:endParaRPr>
          </a:p>
        </p:txBody>
      </p:sp>
      <p:pic>
        <p:nvPicPr>
          <p:cNvPr id="122" name="Picture 8"/>
          <p:cNvPicPr/>
          <p:nvPr/>
        </p:nvPicPr>
        <p:blipFill>
          <a:blip r:embed="rId4"/>
          <a:stretch>
            <a:fillRect/>
          </a:stretch>
        </p:blipFill>
        <p:spPr>
          <a:xfrm>
            <a:off x="642910" y="4429132"/>
            <a:ext cx="2616348" cy="2143140"/>
          </a:xfrm>
          <a:prstGeom prst="rect">
            <a:avLst/>
          </a:prstGeom>
          <a:ln>
            <a:noFill/>
          </a:ln>
        </p:spPr>
      </p:pic>
      <p:sp>
        <p:nvSpPr>
          <p:cNvPr id="123" name="CustomShape 4"/>
          <p:cNvSpPr/>
          <p:nvPr/>
        </p:nvSpPr>
        <p:spPr>
          <a:xfrm>
            <a:off x="3357554" y="5000636"/>
            <a:ext cx="4114440" cy="912600"/>
          </a:xfrm>
          <a:prstGeom prst="rect">
            <a:avLst/>
          </a:prstGeom>
          <a:noFill/>
          <a:ln>
            <a:noFill/>
          </a:ln>
        </p:spPr>
        <p:txBody>
          <a:bodyPr lIns="90000" tIns="45000" rIns="90000" bIns="45000"/>
          <a:lstStyle/>
          <a:p>
            <a:pPr>
              <a:lnSpc>
                <a:spcPct val="100000"/>
              </a:lnSpc>
            </a:pPr>
            <a:r>
              <a:rPr lang="it-IT" sz="2800" dirty="0">
                <a:solidFill>
                  <a:srgbClr val="000000"/>
                </a:solidFill>
                <a:latin typeface="Cambria" pitchFamily="18" charset="0"/>
              </a:rPr>
              <a:t>And </a:t>
            </a:r>
            <a:r>
              <a:rPr lang="it-IT" sz="2800" dirty="0" err="1">
                <a:solidFill>
                  <a:srgbClr val="000000"/>
                </a:solidFill>
                <a:latin typeface="Cambria" pitchFamily="18" charset="0"/>
              </a:rPr>
              <a:t>when</a:t>
            </a:r>
            <a:r>
              <a:rPr lang="it-IT" sz="2800" dirty="0">
                <a:solidFill>
                  <a:srgbClr val="000000"/>
                </a:solidFill>
                <a:latin typeface="Cambria" pitchFamily="18" charset="0"/>
              </a:rPr>
              <a:t> </a:t>
            </a:r>
            <a:r>
              <a:rPr lang="it-IT" sz="2800" dirty="0" err="1">
                <a:solidFill>
                  <a:srgbClr val="000000"/>
                </a:solidFill>
                <a:latin typeface="Cambria" pitchFamily="18" charset="0"/>
              </a:rPr>
              <a:t>they</a:t>
            </a:r>
            <a:r>
              <a:rPr lang="it-IT" sz="2800" dirty="0">
                <a:solidFill>
                  <a:srgbClr val="000000"/>
                </a:solidFill>
                <a:latin typeface="Cambria" pitchFamily="18" charset="0"/>
              </a:rPr>
              <a:t> </a:t>
            </a:r>
            <a:r>
              <a:rPr lang="it-IT" sz="2800" dirty="0" err="1">
                <a:solidFill>
                  <a:srgbClr val="000000"/>
                </a:solidFill>
                <a:latin typeface="Cambria" pitchFamily="18" charset="0"/>
              </a:rPr>
              <a:t>arrived</a:t>
            </a:r>
            <a:r>
              <a:rPr lang="it-IT" sz="2800" dirty="0">
                <a:solidFill>
                  <a:srgbClr val="000000"/>
                </a:solidFill>
                <a:latin typeface="Cambria" pitchFamily="18" charset="0"/>
              </a:rPr>
              <a:t> </a:t>
            </a:r>
            <a:r>
              <a:rPr lang="it-IT" sz="2800" dirty="0" err="1">
                <a:solidFill>
                  <a:srgbClr val="000000"/>
                </a:solidFill>
                <a:latin typeface="Cambria" pitchFamily="18" charset="0"/>
              </a:rPr>
              <a:t>they</a:t>
            </a:r>
            <a:r>
              <a:rPr lang="it-IT" sz="2800" dirty="0">
                <a:solidFill>
                  <a:srgbClr val="000000"/>
                </a:solidFill>
                <a:latin typeface="Cambria" pitchFamily="18" charset="0"/>
              </a:rPr>
              <a:t> </a:t>
            </a:r>
            <a:r>
              <a:rPr lang="it-IT" sz="2800" dirty="0" err="1">
                <a:solidFill>
                  <a:srgbClr val="000000"/>
                </a:solidFill>
                <a:latin typeface="Cambria" pitchFamily="18" charset="0"/>
              </a:rPr>
              <a:t>still</a:t>
            </a:r>
            <a:r>
              <a:rPr lang="it-IT" sz="2800" dirty="0">
                <a:solidFill>
                  <a:srgbClr val="000000"/>
                </a:solidFill>
                <a:latin typeface="Cambria" pitchFamily="18" charset="0"/>
              </a:rPr>
              <a:t> </a:t>
            </a:r>
            <a:r>
              <a:rPr lang="it-IT" sz="2800" dirty="0" err="1">
                <a:solidFill>
                  <a:srgbClr val="000000"/>
                </a:solidFill>
                <a:latin typeface="Cambria" pitchFamily="18" charset="0"/>
              </a:rPr>
              <a:t>had</a:t>
            </a:r>
            <a:r>
              <a:rPr lang="it-IT" sz="2800" dirty="0">
                <a:solidFill>
                  <a:srgbClr val="000000"/>
                </a:solidFill>
                <a:latin typeface="Cambria" pitchFamily="18" charset="0"/>
              </a:rPr>
              <a:t> </a:t>
            </a:r>
            <a:r>
              <a:rPr lang="it-IT" sz="2800" dirty="0" err="1">
                <a:solidFill>
                  <a:srgbClr val="000000"/>
                </a:solidFill>
                <a:latin typeface="Cambria" pitchFamily="18" charset="0"/>
              </a:rPr>
              <a:t>to</a:t>
            </a:r>
            <a:r>
              <a:rPr lang="it-IT" sz="2800" dirty="0">
                <a:solidFill>
                  <a:srgbClr val="000000"/>
                </a:solidFill>
                <a:latin typeface="Cambria" pitchFamily="18" charset="0"/>
              </a:rPr>
              <a:t> </a:t>
            </a:r>
            <a:r>
              <a:rPr lang="it-IT" sz="2800" dirty="0" err="1">
                <a:solidFill>
                  <a:srgbClr val="000000"/>
                </a:solidFill>
                <a:latin typeface="Cambria" pitchFamily="18" charset="0"/>
              </a:rPr>
              <a:t>get</a:t>
            </a:r>
            <a:r>
              <a:rPr lang="it-IT" sz="2800" dirty="0">
                <a:solidFill>
                  <a:srgbClr val="000000"/>
                </a:solidFill>
                <a:latin typeface="Cambria" pitchFamily="18" charset="0"/>
              </a:rPr>
              <a:t> </a:t>
            </a:r>
            <a:r>
              <a:rPr lang="it-IT" sz="2800" dirty="0" err="1">
                <a:solidFill>
                  <a:srgbClr val="000000"/>
                </a:solidFill>
                <a:latin typeface="Cambria" pitchFamily="18" charset="0"/>
              </a:rPr>
              <a:t>through</a:t>
            </a:r>
            <a:r>
              <a:rPr lang="it-IT" sz="2800" dirty="0">
                <a:solidFill>
                  <a:srgbClr val="000000"/>
                </a:solidFill>
                <a:latin typeface="Cambria" pitchFamily="18" charset="0"/>
              </a:rPr>
              <a:t> the </a:t>
            </a:r>
            <a:r>
              <a:rPr lang="it-IT" sz="2800" dirty="0" err="1">
                <a:solidFill>
                  <a:srgbClr val="000000"/>
                </a:solidFill>
                <a:latin typeface="Cambria" pitchFamily="18" charset="0"/>
              </a:rPr>
              <a:t>Ellis</a:t>
            </a:r>
            <a:r>
              <a:rPr lang="it-IT" sz="2800" dirty="0">
                <a:solidFill>
                  <a:srgbClr val="000000"/>
                </a:solidFill>
                <a:latin typeface="Cambria" pitchFamily="18" charset="0"/>
              </a:rPr>
              <a:t> Island </a:t>
            </a:r>
            <a:r>
              <a:rPr lang="it-IT" sz="2800" dirty="0" err="1">
                <a:solidFill>
                  <a:srgbClr val="000000"/>
                </a:solidFill>
                <a:latin typeface="Cambria" pitchFamily="18" charset="0"/>
              </a:rPr>
              <a:t>inspectors</a:t>
            </a:r>
            <a:r>
              <a:rPr lang="it-IT" dirty="0">
                <a:solidFill>
                  <a:srgbClr val="000000"/>
                </a:solidFill>
                <a:latin typeface="Cambria" pitchFamily="18" charset="0"/>
              </a:rPr>
              <a:t>.</a:t>
            </a:r>
            <a:endParaRPr>
              <a:latin typeface="Cambria" pitchFamily="18" charset="0"/>
            </a:endParaRPr>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0" presetClass="entr" fill="hold" nodeType="clickEffect">
                                  <p:stCondLst>
                                    <p:cond delay="0"/>
                                  </p:stCondLst>
                                  <p:childTnLst>
                                    <p:set>
                                      <p:cBhvr>
                                        <p:cTn id="6" dur="1" fill="hold">
                                          <p:stCondLst>
                                            <p:cond delay="0"/>
                                          </p:stCondLst>
                                        </p:cTn>
                                        <p:tgtEl>
                                          <p:spTgt spid="118"/>
                                        </p:tgtEl>
                                        <p:attrNameLst>
                                          <p:attrName>style.visibility</p:attrName>
                                        </p:attrNameLst>
                                      </p:cBhvr>
                                      <p:to>
                                        <p:strVal val="visible"/>
                                      </p:to>
                                    </p:set>
                                    <p:animEffect transition="in" filter="fade">
                                      <p:cBhvr additive="repl">
                                        <p:cTn id="7" dur="500"/>
                                        <p:tgtEl>
                                          <p:spTgt spid="118"/>
                                        </p:tgtEl>
                                      </p:cBhvr>
                                    </p:animEffect>
                                  </p:childTnLst>
                                </p:cTn>
                              </p:par>
                            </p:childTnLst>
                          </p:cTn>
                        </p:par>
                      </p:childTnLst>
                    </p:cTn>
                  </p:par>
                  <p:par>
                    <p:cTn id="8" fill="hold">
                      <p:stCondLst>
                        <p:cond delay="indefinite"/>
                      </p:stCondLst>
                      <p:childTnLst>
                        <p:par>
                          <p:cTn id="9" fill="hold">
                            <p:stCondLst>
                              <p:cond delay="0"/>
                            </p:stCondLst>
                            <p:childTnLst>
                              <p:par>
                                <p:cTn id="10" presetID="1" presetClass="entr" fill="hold" nodeType="clickEffect">
                                  <p:stCondLst>
                                    <p:cond delay="0"/>
                                  </p:stCondLst>
                                  <p:childTnLst>
                                    <p:set>
                                      <p:cBhvr>
                                        <p:cTn id="11" dur="1" fill="hold">
                                          <p:stCondLst>
                                            <p:cond delay="0"/>
                                          </p:stCondLst>
                                        </p:cTn>
                                        <p:tgtEl>
                                          <p:spTgt spid="119"/>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10" presetClass="entr" fill="hold" nodeType="clickEffect">
                                  <p:stCondLst>
                                    <p:cond delay="0"/>
                                  </p:stCondLst>
                                  <p:childTnLst>
                                    <p:set>
                                      <p:cBhvr>
                                        <p:cTn id="15" dur="1" fill="hold">
                                          <p:stCondLst>
                                            <p:cond delay="0"/>
                                          </p:stCondLst>
                                        </p:cTn>
                                        <p:tgtEl>
                                          <p:spTgt spid="120"/>
                                        </p:tgtEl>
                                        <p:attrNameLst>
                                          <p:attrName>style.visibility</p:attrName>
                                        </p:attrNameLst>
                                      </p:cBhvr>
                                      <p:to>
                                        <p:strVal val="visible"/>
                                      </p:to>
                                    </p:set>
                                    <p:animEffect transition="in" filter="fade">
                                      <p:cBhvr additive="repl">
                                        <p:cTn id="16" dur="500"/>
                                        <p:tgtEl>
                                          <p:spTgt spid="120"/>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fill="hold" nodeType="clickEffect">
                                  <p:stCondLst>
                                    <p:cond delay="0"/>
                                  </p:stCondLst>
                                  <p:childTnLst>
                                    <p:set>
                                      <p:cBhvr>
                                        <p:cTn id="20" dur="1" fill="hold">
                                          <p:stCondLst>
                                            <p:cond delay="0"/>
                                          </p:stCondLst>
                                        </p:cTn>
                                        <p:tgtEl>
                                          <p:spTgt spid="121"/>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0" presetClass="entr" fill="hold" nodeType="clickEffect">
                                  <p:stCondLst>
                                    <p:cond delay="0"/>
                                  </p:stCondLst>
                                  <p:childTnLst>
                                    <p:set>
                                      <p:cBhvr>
                                        <p:cTn id="24" dur="1" fill="hold">
                                          <p:stCondLst>
                                            <p:cond delay="0"/>
                                          </p:stCondLst>
                                        </p:cTn>
                                        <p:tgtEl>
                                          <p:spTgt spid="122"/>
                                        </p:tgtEl>
                                        <p:attrNameLst>
                                          <p:attrName>style.visibility</p:attrName>
                                        </p:attrNameLst>
                                      </p:cBhvr>
                                      <p:to>
                                        <p:strVal val="visible"/>
                                      </p:to>
                                    </p:set>
                                    <p:animEffect transition="in" filter="fade">
                                      <p:cBhvr additive="repl">
                                        <p:cTn id="25" dur="500"/>
                                        <p:tgtEl>
                                          <p:spTgt spid="122"/>
                                        </p:tgtEl>
                                      </p:cBhvr>
                                    </p:animEffect>
                                  </p:childTnLst>
                                </p:cTn>
                              </p:par>
                            </p:childTnLst>
                          </p:cTn>
                        </p:par>
                      </p:childTnLst>
                    </p:cTn>
                  </p:par>
                  <p:par>
                    <p:cTn id="26" fill="hold">
                      <p:stCondLst>
                        <p:cond delay="indefinite"/>
                      </p:stCondLst>
                      <p:childTnLst>
                        <p:par>
                          <p:cTn id="27" fill="hold">
                            <p:stCondLst>
                              <p:cond delay="0"/>
                            </p:stCondLst>
                            <p:childTnLst>
                              <p:par>
                                <p:cTn id="28" presetID="1" presetClass="entr" fill="hold" nodeType="clickEffect">
                                  <p:stCondLst>
                                    <p:cond delay="0"/>
                                  </p:stCondLst>
                                  <p:childTnLst>
                                    <p:set>
                                      <p:cBhvr>
                                        <p:cTn id="29" dur="1" fill="hold">
                                          <p:stCondLst>
                                            <p:cond delay="0"/>
                                          </p:stCondLst>
                                        </p:cTn>
                                        <p:tgtEl>
                                          <p:spTgt spid="1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24" name="TextShape 1"/>
          <p:cNvSpPr txBox="1"/>
          <p:nvPr/>
        </p:nvSpPr>
        <p:spPr>
          <a:xfrm>
            <a:off x="345240" y="65880"/>
            <a:ext cx="8219520" cy="1594800"/>
          </a:xfrm>
          <a:prstGeom prst="rect">
            <a:avLst/>
          </a:prstGeom>
        </p:spPr>
        <p:txBody>
          <a:bodyPr/>
          <a:lstStyle/>
          <a:p>
            <a:pPr>
              <a:lnSpc>
                <a:spcPct val="100000"/>
              </a:lnSpc>
            </a:pPr>
            <a:r>
              <a:rPr lang="en-US" sz="6600" dirty="0">
                <a:solidFill>
                  <a:srgbClr val="FF0000"/>
                </a:solidFill>
                <a:latin typeface="Cambria"/>
              </a:rPr>
              <a:t>
                       </a:t>
            </a:r>
            <a:endParaRPr/>
          </a:p>
        </p:txBody>
      </p:sp>
      <p:sp>
        <p:nvSpPr>
          <p:cNvPr id="125" name="TextShape 2"/>
          <p:cNvSpPr txBox="1"/>
          <p:nvPr/>
        </p:nvSpPr>
        <p:spPr>
          <a:xfrm>
            <a:off x="642910" y="2143116"/>
            <a:ext cx="8219520" cy="3269880"/>
          </a:xfrm>
          <a:prstGeom prst="rect">
            <a:avLst/>
          </a:prstGeom>
        </p:spPr>
        <p:txBody>
          <a:bodyPr/>
          <a:lstStyle/>
          <a:p>
            <a:pPr>
              <a:lnSpc>
                <a:spcPct val="100000"/>
              </a:lnSpc>
              <a:buFont typeface="Arial"/>
              <a:buChar char="•"/>
            </a:pPr>
            <a:r>
              <a:rPr lang="it-IT" sz="2400" dirty="0">
                <a:latin typeface="Cambria" pitchFamily="18" charset="0"/>
              </a:rPr>
              <a:t>The first Italians </a:t>
            </a:r>
            <a:r>
              <a:rPr lang="it-IT" sz="2400" dirty="0" smtClean="0">
                <a:latin typeface="Cambria" pitchFamily="18" charset="0"/>
              </a:rPr>
              <a:t>went</a:t>
            </a:r>
            <a:r>
              <a:rPr lang="it-IT" sz="2400" dirty="0" smtClean="0">
                <a:latin typeface="Cambria" pitchFamily="18" charset="0"/>
              </a:rPr>
              <a:t> </a:t>
            </a:r>
            <a:r>
              <a:rPr lang="it-IT" sz="2400" dirty="0">
                <a:latin typeface="Cambria" pitchFamily="18" charset="0"/>
              </a:rPr>
              <a:t>to the United </a:t>
            </a:r>
            <a:r>
              <a:rPr lang="it-IT" sz="2400" dirty="0" smtClean="0">
                <a:latin typeface="Cambria" pitchFamily="18" charset="0"/>
              </a:rPr>
              <a:t>States </a:t>
            </a:r>
            <a:r>
              <a:rPr lang="it-IT" sz="2400" dirty="0">
                <a:latin typeface="Cambria" pitchFamily="18" charset="0"/>
              </a:rPr>
              <a:t>in </a:t>
            </a:r>
            <a:r>
              <a:rPr lang="it-IT" sz="2400" b="1" dirty="0">
                <a:latin typeface="Cambria" pitchFamily="18" charset="0"/>
              </a:rPr>
              <a:t>1876</a:t>
            </a:r>
            <a:r>
              <a:rPr lang="it-IT" sz="2400" dirty="0">
                <a:latin typeface="Cambria" pitchFamily="18" charset="0"/>
              </a:rPr>
              <a:t> mainly from Southern Italy.   Three </a:t>
            </a:r>
            <a:r>
              <a:rPr lang="it-IT" sz="2400" dirty="0" err="1">
                <a:latin typeface="Cambria" pitchFamily="18" charset="0"/>
              </a:rPr>
              <a:t>million</a:t>
            </a:r>
            <a:r>
              <a:rPr lang="it-IT" sz="2400" dirty="0">
                <a:latin typeface="Cambria" pitchFamily="18" charset="0"/>
              </a:rPr>
              <a:t> people, the </a:t>
            </a:r>
            <a:r>
              <a:rPr lang="it-IT" sz="2400" dirty="0" err="1">
                <a:latin typeface="Cambria" pitchFamily="18" charset="0"/>
              </a:rPr>
              <a:t>largest</a:t>
            </a:r>
            <a:r>
              <a:rPr lang="it-IT" sz="2400" dirty="0">
                <a:latin typeface="Cambria" pitchFamily="18" charset="0"/>
              </a:rPr>
              <a:t> </a:t>
            </a:r>
            <a:r>
              <a:rPr lang="it-IT" sz="2400" dirty="0" err="1">
                <a:latin typeface="Cambria" pitchFamily="18" charset="0"/>
              </a:rPr>
              <a:t>immigrant</a:t>
            </a:r>
            <a:r>
              <a:rPr lang="it-IT" sz="2400" dirty="0">
                <a:latin typeface="Cambria" pitchFamily="18" charset="0"/>
              </a:rPr>
              <a:t> </a:t>
            </a:r>
            <a:r>
              <a:rPr lang="it-IT" sz="2400" dirty="0" err="1">
                <a:latin typeface="Cambria" pitchFamily="18" charset="0"/>
              </a:rPr>
              <a:t>group</a:t>
            </a:r>
            <a:r>
              <a:rPr lang="it-IT" sz="2400" dirty="0">
                <a:latin typeface="Cambria" pitchFamily="18" charset="0"/>
              </a:rPr>
              <a:t> </a:t>
            </a:r>
            <a:r>
              <a:rPr lang="it-IT" sz="2400" dirty="0" err="1">
                <a:latin typeface="Cambria" pitchFamily="18" charset="0"/>
              </a:rPr>
              <a:t>coming</a:t>
            </a:r>
            <a:r>
              <a:rPr lang="it-IT" sz="2400" dirty="0">
                <a:latin typeface="Cambria" pitchFamily="18" charset="0"/>
              </a:rPr>
              <a:t> </a:t>
            </a:r>
            <a:r>
              <a:rPr lang="it-IT" sz="2400" dirty="0" err="1">
                <a:latin typeface="Cambria" pitchFamily="18" charset="0"/>
              </a:rPr>
              <a:t>into</a:t>
            </a:r>
            <a:r>
              <a:rPr lang="it-IT" sz="2400" dirty="0">
                <a:latin typeface="Cambria" pitchFamily="18" charset="0"/>
              </a:rPr>
              <a:t> America </a:t>
            </a:r>
            <a:r>
              <a:rPr lang="it-IT" sz="2400" dirty="0" err="1">
                <a:latin typeface="Cambria" pitchFamily="18" charset="0"/>
              </a:rPr>
              <a:t>came</a:t>
            </a:r>
            <a:r>
              <a:rPr lang="it-IT" sz="2400" dirty="0">
                <a:latin typeface="Cambria" pitchFamily="18" charset="0"/>
              </a:rPr>
              <a:t> </a:t>
            </a:r>
            <a:r>
              <a:rPr lang="it-IT" sz="2400" dirty="0" err="1">
                <a:latin typeface="Cambria" pitchFamily="18" charset="0"/>
              </a:rPr>
              <a:t>from</a:t>
            </a:r>
            <a:r>
              <a:rPr lang="it-IT" sz="2400" dirty="0">
                <a:latin typeface="Cambria" pitchFamily="18" charset="0"/>
              </a:rPr>
              <a:t> Italy </a:t>
            </a:r>
            <a:r>
              <a:rPr lang="it-IT" sz="2400" dirty="0" err="1">
                <a:latin typeface="Cambria" pitchFamily="18" charset="0"/>
              </a:rPr>
              <a:t>between</a:t>
            </a:r>
            <a:r>
              <a:rPr lang="it-IT" sz="2400" dirty="0">
                <a:latin typeface="Cambria" pitchFamily="18" charset="0"/>
              </a:rPr>
              <a:t> the </a:t>
            </a:r>
            <a:r>
              <a:rPr lang="it-IT" sz="2400" dirty="0" err="1">
                <a:latin typeface="Cambria" pitchFamily="18" charset="0"/>
              </a:rPr>
              <a:t>years</a:t>
            </a:r>
            <a:r>
              <a:rPr lang="it-IT" sz="2400" dirty="0">
                <a:latin typeface="Cambria" pitchFamily="18" charset="0"/>
              </a:rPr>
              <a:t> </a:t>
            </a:r>
            <a:r>
              <a:rPr lang="it-IT" sz="2400" dirty="0" err="1">
                <a:latin typeface="Cambria" pitchFamily="18" charset="0"/>
              </a:rPr>
              <a:t>of</a:t>
            </a:r>
            <a:r>
              <a:rPr lang="it-IT" sz="2400" dirty="0">
                <a:latin typeface="Cambria" pitchFamily="18" charset="0"/>
              </a:rPr>
              <a:t> </a:t>
            </a:r>
            <a:r>
              <a:rPr lang="it-IT" sz="2400" b="1" dirty="0">
                <a:latin typeface="Cambria" pitchFamily="18" charset="0"/>
              </a:rPr>
              <a:t>1900-1915</a:t>
            </a:r>
            <a:r>
              <a:rPr lang="it-IT" sz="2400" dirty="0" smtClean="0">
                <a:latin typeface="Cambria" pitchFamily="18" charset="0"/>
              </a:rPr>
              <a:t>.</a:t>
            </a:r>
          </a:p>
          <a:p>
            <a:pPr>
              <a:lnSpc>
                <a:spcPct val="100000"/>
              </a:lnSpc>
              <a:buFont typeface="Arial"/>
              <a:buChar char="•"/>
            </a:pPr>
            <a:endParaRPr sz="2400" dirty="0">
              <a:latin typeface="Cambria" pitchFamily="18" charset="0"/>
            </a:endParaRPr>
          </a:p>
          <a:p>
            <a:pPr>
              <a:lnSpc>
                <a:spcPct val="100000"/>
              </a:lnSpc>
              <a:buFont typeface="Arial"/>
              <a:buChar char="•"/>
            </a:pPr>
            <a:r>
              <a:rPr lang="it-IT" sz="2400" dirty="0">
                <a:latin typeface="Cambria" pitchFamily="18" charset="0"/>
              </a:rPr>
              <a:t>The first Italians traveled in sailing vessels that took up </a:t>
            </a:r>
            <a:r>
              <a:rPr lang="it-IT" sz="2400" dirty="0" smtClean="0">
                <a:latin typeface="Cambria" pitchFamily="18" charset="0"/>
              </a:rPr>
              <a:t>to three </a:t>
            </a:r>
            <a:r>
              <a:rPr lang="it-IT" sz="2400" dirty="0">
                <a:latin typeface="Cambria" pitchFamily="18" charset="0"/>
              </a:rPr>
              <a:t>months to travel from Italy to the United States.  </a:t>
            </a:r>
            <a:r>
              <a:rPr lang="it-IT" sz="2400" dirty="0" err="1">
                <a:latin typeface="Cambria" pitchFamily="18" charset="0"/>
              </a:rPr>
              <a:t>Later</a:t>
            </a:r>
            <a:r>
              <a:rPr lang="it-IT" sz="2400" dirty="0">
                <a:latin typeface="Cambria" pitchFamily="18" charset="0"/>
              </a:rPr>
              <a:t>, </a:t>
            </a:r>
            <a:r>
              <a:rPr lang="it-IT" sz="2400" dirty="0" err="1">
                <a:latin typeface="Cambria" pitchFamily="18" charset="0"/>
              </a:rPr>
              <a:t>with</a:t>
            </a:r>
            <a:r>
              <a:rPr lang="it-IT" sz="2400" dirty="0">
                <a:latin typeface="Cambria" pitchFamily="18" charset="0"/>
              </a:rPr>
              <a:t> the </a:t>
            </a:r>
            <a:r>
              <a:rPr lang="it-IT" sz="2400" dirty="0" err="1">
                <a:latin typeface="Cambria" pitchFamily="18" charset="0"/>
              </a:rPr>
              <a:t>invention</a:t>
            </a:r>
            <a:r>
              <a:rPr lang="it-IT" sz="2400" dirty="0">
                <a:latin typeface="Cambria" pitchFamily="18" charset="0"/>
              </a:rPr>
              <a:t> </a:t>
            </a:r>
            <a:r>
              <a:rPr lang="it-IT" sz="2400" dirty="0" err="1">
                <a:latin typeface="Cambria" pitchFamily="18" charset="0"/>
              </a:rPr>
              <a:t>of</a:t>
            </a:r>
            <a:r>
              <a:rPr lang="it-IT" sz="2400" dirty="0">
                <a:latin typeface="Cambria" pitchFamily="18" charset="0"/>
              </a:rPr>
              <a:t> the </a:t>
            </a:r>
            <a:r>
              <a:rPr lang="it-IT" sz="2400" dirty="0" err="1">
                <a:latin typeface="Cambria" pitchFamily="18" charset="0"/>
              </a:rPr>
              <a:t>steamship</a:t>
            </a:r>
            <a:r>
              <a:rPr lang="it-IT" sz="2400" dirty="0">
                <a:latin typeface="Cambria" pitchFamily="18" charset="0"/>
              </a:rPr>
              <a:t>, the trip </a:t>
            </a:r>
            <a:r>
              <a:rPr lang="it-IT" sz="2400" dirty="0" err="1">
                <a:latin typeface="Cambria" pitchFamily="18" charset="0"/>
              </a:rPr>
              <a:t>would</a:t>
            </a:r>
            <a:r>
              <a:rPr lang="it-IT" sz="2400" dirty="0">
                <a:latin typeface="Cambria" pitchFamily="18" charset="0"/>
              </a:rPr>
              <a:t> </a:t>
            </a:r>
            <a:r>
              <a:rPr lang="it-IT" sz="2400" dirty="0" err="1">
                <a:latin typeface="Cambria" pitchFamily="18" charset="0"/>
              </a:rPr>
              <a:t>only</a:t>
            </a:r>
            <a:r>
              <a:rPr lang="it-IT" sz="2400" dirty="0">
                <a:latin typeface="Cambria" pitchFamily="18" charset="0"/>
              </a:rPr>
              <a:t> take </a:t>
            </a:r>
            <a:r>
              <a:rPr lang="it-IT" sz="2400" b="1" dirty="0">
                <a:latin typeface="Cambria" pitchFamily="18" charset="0"/>
              </a:rPr>
              <a:t>10 </a:t>
            </a:r>
            <a:r>
              <a:rPr lang="it-IT" sz="2400" b="1" dirty="0" err="1">
                <a:latin typeface="Cambria" pitchFamily="18" charset="0"/>
              </a:rPr>
              <a:t>days</a:t>
            </a:r>
            <a:r>
              <a:rPr lang="it-IT" sz="2400" b="1" dirty="0">
                <a:latin typeface="Cambria" pitchFamily="18" charset="0"/>
              </a:rPr>
              <a:t>.</a:t>
            </a:r>
            <a:endParaRPr sz="2400" b="1" dirty="0">
              <a:latin typeface="Cambria" pitchFamily="18" charset="0"/>
            </a:endParaRPr>
          </a:p>
          <a:p>
            <a:pPr>
              <a:lnSpc>
                <a:spcPct val="100000"/>
              </a:lnSpc>
            </a:pPr>
            <a:endParaRPr dirty="0"/>
          </a:p>
          <a:p>
            <a:pPr>
              <a:lnSpc>
                <a:spcPct val="100000"/>
              </a:lnSpc>
            </a:pPr>
            <a:endParaRPr dirty="0"/>
          </a:p>
        </p:txBody>
      </p:sp>
      <p:sp>
        <p:nvSpPr>
          <p:cNvPr id="126" name="CustomShape 3"/>
          <p:cNvSpPr/>
          <p:nvPr/>
        </p:nvSpPr>
        <p:spPr>
          <a:xfrm>
            <a:off x="116640" y="748800"/>
            <a:ext cx="228240" cy="228240"/>
          </a:xfrm>
          <a:prstGeom prst="rect">
            <a:avLst/>
          </a:prstGeom>
          <a:noFill/>
          <a:ln>
            <a:noFill/>
          </a:ln>
        </p:spPr>
      </p:sp>
      <p:sp>
        <p:nvSpPr>
          <p:cNvPr id="9" name="CasellaDiTesto 8"/>
          <p:cNvSpPr txBox="1"/>
          <p:nvPr/>
        </p:nvSpPr>
        <p:spPr>
          <a:xfrm>
            <a:off x="642910" y="500042"/>
            <a:ext cx="7858180" cy="1323439"/>
          </a:xfrm>
          <a:prstGeom prst="rect">
            <a:avLst/>
          </a:prstGeom>
          <a:noFill/>
        </p:spPr>
        <p:txBody>
          <a:bodyPr wrap="square" rtlCol="0">
            <a:spAutoFit/>
          </a:bodyPr>
          <a:lstStyle/>
          <a:p>
            <a:r>
              <a:rPr lang="en-US" sz="4000" b="1" i="1" dirty="0" smtClean="0">
                <a:solidFill>
                  <a:srgbClr val="C00000"/>
                </a:solidFill>
                <a:latin typeface="Cambria" pitchFamily="18" charset="0"/>
              </a:rPr>
              <a:t>When did the Italians start </a:t>
            </a:r>
            <a:r>
              <a:rPr lang="en-US" sz="4000" b="1" i="1" dirty="0" smtClean="0">
                <a:solidFill>
                  <a:srgbClr val="C00000"/>
                </a:solidFill>
                <a:latin typeface="Cambria" pitchFamily="18" charset="0"/>
              </a:rPr>
              <a:t>migrating </a:t>
            </a:r>
            <a:r>
              <a:rPr lang="en-US" sz="4000" b="1" i="1" dirty="0" smtClean="0">
                <a:solidFill>
                  <a:srgbClr val="C00000"/>
                </a:solidFill>
                <a:latin typeface="Cambria" pitchFamily="18" charset="0"/>
              </a:rPr>
              <a:t>to the United States?</a:t>
            </a:r>
            <a:endParaRPr lang="it-IT" sz="4000" b="1" i="1" dirty="0">
              <a:solidFill>
                <a:srgbClr val="C00000"/>
              </a:solidFill>
              <a:latin typeface="Cambria"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20000"/>
            <a:lumOff val="80000"/>
          </a:schemeClr>
        </a:solidFill>
        <a:effectLst/>
      </p:bgPr>
    </p:bg>
    <p:spTree>
      <p:nvGrpSpPr>
        <p:cNvPr id="1" name=""/>
        <p:cNvGrpSpPr/>
        <p:nvPr/>
      </p:nvGrpSpPr>
      <p:grpSpPr>
        <a:xfrm>
          <a:off x="0" y="0"/>
          <a:ext cx="0" cy="0"/>
          <a:chOff x="0" y="0"/>
          <a:chExt cx="0" cy="0"/>
        </a:xfrm>
      </p:grpSpPr>
      <p:sp>
        <p:nvSpPr>
          <p:cNvPr id="129" name="TextShape 1"/>
          <p:cNvSpPr txBox="1"/>
          <p:nvPr/>
        </p:nvSpPr>
        <p:spPr>
          <a:xfrm>
            <a:off x="457200" y="274680"/>
            <a:ext cx="7619760" cy="1477440"/>
          </a:xfrm>
          <a:prstGeom prst="rect">
            <a:avLst/>
          </a:prstGeom>
        </p:spPr>
        <p:txBody>
          <a:bodyPr anchor="ctr"/>
          <a:lstStyle/>
          <a:p>
            <a:pPr algn="ctr">
              <a:lnSpc>
                <a:spcPct val="100000"/>
              </a:lnSpc>
            </a:pPr>
            <a:r>
              <a:rPr lang="en-US" sz="4600" b="1" i="1" dirty="0">
                <a:solidFill>
                  <a:srgbClr val="C00000"/>
                </a:solidFill>
                <a:latin typeface="Cambria" pitchFamily="18" charset="0"/>
              </a:rPr>
              <a:t>What America </a:t>
            </a:r>
            <a:r>
              <a:rPr lang="en-US" sz="4600" b="1" i="1" dirty="0" smtClean="0">
                <a:solidFill>
                  <a:srgbClr val="C00000"/>
                </a:solidFill>
                <a:latin typeface="Cambria" pitchFamily="18" charset="0"/>
              </a:rPr>
              <a:t>was </a:t>
            </a:r>
            <a:r>
              <a:rPr lang="en-US" sz="4600" b="1" i="1" dirty="0">
                <a:solidFill>
                  <a:srgbClr val="C00000"/>
                </a:solidFill>
                <a:latin typeface="Cambria" pitchFamily="18" charset="0"/>
              </a:rPr>
              <a:t>r</a:t>
            </a:r>
            <a:r>
              <a:rPr lang="en-US" sz="4600" b="1" i="1" dirty="0" smtClean="0">
                <a:solidFill>
                  <a:srgbClr val="C00000"/>
                </a:solidFill>
                <a:latin typeface="Cambria" pitchFamily="18" charset="0"/>
              </a:rPr>
              <a:t>eally </a:t>
            </a:r>
            <a:r>
              <a:rPr lang="en-US" sz="4600" b="1" i="1" dirty="0">
                <a:solidFill>
                  <a:srgbClr val="C00000"/>
                </a:solidFill>
                <a:latin typeface="Cambria" pitchFamily="18" charset="0"/>
              </a:rPr>
              <a:t>l</a:t>
            </a:r>
            <a:r>
              <a:rPr lang="en-US" sz="4600" b="1" i="1" dirty="0" smtClean="0">
                <a:solidFill>
                  <a:srgbClr val="C00000"/>
                </a:solidFill>
                <a:latin typeface="Cambria" pitchFamily="18" charset="0"/>
              </a:rPr>
              <a:t>ike </a:t>
            </a:r>
            <a:r>
              <a:rPr lang="en-US" sz="4600" b="1" i="1" dirty="0">
                <a:solidFill>
                  <a:srgbClr val="C00000"/>
                </a:solidFill>
                <a:latin typeface="Cambria" pitchFamily="18" charset="0"/>
              </a:rPr>
              <a:t>w</a:t>
            </a:r>
            <a:r>
              <a:rPr lang="en-US" sz="4600" b="1" i="1" dirty="0" smtClean="0">
                <a:solidFill>
                  <a:srgbClr val="C00000"/>
                </a:solidFill>
                <a:latin typeface="Cambria" pitchFamily="18" charset="0"/>
              </a:rPr>
              <a:t>hen they </a:t>
            </a:r>
            <a:r>
              <a:rPr lang="en-US" sz="4600" b="1" i="1" dirty="0">
                <a:solidFill>
                  <a:srgbClr val="C00000"/>
                </a:solidFill>
                <a:latin typeface="Cambria" pitchFamily="18" charset="0"/>
              </a:rPr>
              <a:t>a</a:t>
            </a:r>
            <a:r>
              <a:rPr lang="en-US" sz="4600" b="1" i="1" dirty="0" smtClean="0">
                <a:solidFill>
                  <a:srgbClr val="C00000"/>
                </a:solidFill>
                <a:latin typeface="Cambria" pitchFamily="18" charset="0"/>
              </a:rPr>
              <a:t>rrived</a:t>
            </a:r>
            <a:r>
              <a:rPr lang="en-US" sz="4600" b="1" i="1" dirty="0">
                <a:solidFill>
                  <a:srgbClr val="C00000"/>
                </a:solidFill>
                <a:latin typeface="Cambria" pitchFamily="18" charset="0"/>
              </a:rPr>
              <a:t>.</a:t>
            </a:r>
            <a:endParaRPr b="1" i="1">
              <a:solidFill>
                <a:srgbClr val="C00000"/>
              </a:solidFill>
              <a:latin typeface="Cambria" pitchFamily="18" charset="0"/>
            </a:endParaRPr>
          </a:p>
        </p:txBody>
      </p:sp>
      <p:sp>
        <p:nvSpPr>
          <p:cNvPr id="130" name="TextShape 2"/>
          <p:cNvSpPr txBox="1"/>
          <p:nvPr/>
        </p:nvSpPr>
        <p:spPr>
          <a:xfrm>
            <a:off x="457200" y="2057400"/>
            <a:ext cx="7619760" cy="4343040"/>
          </a:xfrm>
          <a:prstGeom prst="rect">
            <a:avLst/>
          </a:prstGeom>
        </p:spPr>
        <p:txBody>
          <a:bodyPr/>
          <a:lstStyle/>
          <a:p>
            <a:pPr>
              <a:lnSpc>
                <a:spcPct val="100000"/>
              </a:lnSpc>
              <a:buFont typeface="Arial"/>
              <a:buChar char="•"/>
            </a:pPr>
            <a:r>
              <a:rPr lang="en-US" sz="2200" dirty="0">
                <a:solidFill>
                  <a:srgbClr val="000000"/>
                </a:solidFill>
                <a:latin typeface="Calibri"/>
              </a:rPr>
              <a:t>Because most Italians couldn’t speak English and were unskilled </a:t>
            </a:r>
            <a:r>
              <a:rPr lang="en-US" sz="2200" dirty="0" smtClean="0">
                <a:solidFill>
                  <a:srgbClr val="000000"/>
                </a:solidFill>
                <a:latin typeface="Calibri"/>
              </a:rPr>
              <a:t>labor, they </a:t>
            </a:r>
            <a:r>
              <a:rPr lang="en-US" sz="2200" dirty="0">
                <a:solidFill>
                  <a:srgbClr val="000000"/>
                </a:solidFill>
                <a:latin typeface="Calibri"/>
              </a:rPr>
              <a:t>were given the toughest, most labor-intensive work</a:t>
            </a:r>
            <a:r>
              <a:rPr lang="en-US" sz="2200" dirty="0" smtClean="0">
                <a:solidFill>
                  <a:srgbClr val="000000"/>
                </a:solidFill>
                <a:latin typeface="Calibri"/>
              </a:rPr>
              <a:t>.</a:t>
            </a:r>
          </a:p>
          <a:p>
            <a:pPr>
              <a:lnSpc>
                <a:spcPct val="100000"/>
              </a:lnSpc>
              <a:buFont typeface="Arial"/>
              <a:buChar char="•"/>
            </a:pPr>
            <a:endParaRPr dirty="0"/>
          </a:p>
          <a:p>
            <a:pPr>
              <a:lnSpc>
                <a:spcPct val="100000"/>
              </a:lnSpc>
              <a:buFont typeface="Arial"/>
              <a:buChar char="•"/>
            </a:pPr>
            <a:r>
              <a:rPr lang="en-US" sz="2200" dirty="0">
                <a:solidFill>
                  <a:srgbClr val="000000"/>
                </a:solidFill>
                <a:latin typeface="Calibri"/>
              </a:rPr>
              <a:t>Italians suffered a lot of resistance from Americans and other </a:t>
            </a:r>
            <a:r>
              <a:rPr lang="en-US" sz="2200" dirty="0" smtClean="0">
                <a:solidFill>
                  <a:srgbClr val="000000"/>
                </a:solidFill>
                <a:latin typeface="Calibri"/>
              </a:rPr>
              <a:t>migrant </a:t>
            </a:r>
            <a:r>
              <a:rPr lang="en-US" sz="2200" dirty="0">
                <a:solidFill>
                  <a:srgbClr val="000000"/>
                </a:solidFill>
                <a:latin typeface="Calibri"/>
              </a:rPr>
              <a:t>groups who feared Italians would steal their jobs</a:t>
            </a:r>
            <a:r>
              <a:rPr lang="en-US" sz="2200" dirty="0" smtClean="0">
                <a:solidFill>
                  <a:srgbClr val="000000"/>
                </a:solidFill>
                <a:latin typeface="Calibri"/>
              </a:rPr>
              <a:t>.</a:t>
            </a:r>
          </a:p>
          <a:p>
            <a:pPr>
              <a:lnSpc>
                <a:spcPct val="100000"/>
              </a:lnSpc>
              <a:buFont typeface="Arial"/>
              <a:buChar char="•"/>
            </a:pPr>
            <a:endParaRPr dirty="0"/>
          </a:p>
          <a:p>
            <a:pPr>
              <a:lnSpc>
                <a:spcPct val="100000"/>
              </a:lnSpc>
              <a:buFont typeface="Arial"/>
              <a:buChar char="•"/>
            </a:pPr>
            <a:r>
              <a:rPr lang="en-US" sz="2200" dirty="0">
                <a:solidFill>
                  <a:srgbClr val="000000"/>
                </a:solidFill>
                <a:latin typeface="Calibri"/>
              </a:rPr>
              <a:t>Because Italians couldn’t speak English, and many came from poverty where they didn’t have a formal education, they were looked down on as “dumb” and “stupid</a:t>
            </a:r>
            <a:r>
              <a:rPr lang="en-US" sz="2200" dirty="0" smtClean="0">
                <a:solidFill>
                  <a:srgbClr val="000000"/>
                </a:solidFill>
                <a:latin typeface="Calibri"/>
              </a:rPr>
              <a:t>.”</a:t>
            </a:r>
          </a:p>
          <a:p>
            <a:pPr>
              <a:lnSpc>
                <a:spcPct val="100000"/>
              </a:lnSpc>
              <a:buFont typeface="Arial"/>
              <a:buChar char="•"/>
            </a:pPr>
            <a:endParaRPr dirty="0"/>
          </a:p>
          <a:p>
            <a:pPr>
              <a:lnSpc>
                <a:spcPct val="100000"/>
              </a:lnSpc>
              <a:buFont typeface="Arial"/>
              <a:buChar char="•"/>
            </a:pPr>
            <a:r>
              <a:rPr lang="en-US" sz="2200" dirty="0">
                <a:solidFill>
                  <a:srgbClr val="000000"/>
                </a:solidFill>
                <a:latin typeface="Calibri"/>
              </a:rPr>
              <a:t>Laws were passed to try </a:t>
            </a:r>
            <a:r>
              <a:rPr lang="en-US" sz="2200" smtClean="0">
                <a:solidFill>
                  <a:srgbClr val="000000"/>
                </a:solidFill>
                <a:latin typeface="Calibri"/>
              </a:rPr>
              <a:t>to stop</a:t>
            </a:r>
            <a:r>
              <a:rPr lang="en-US" sz="2200" smtClean="0">
                <a:solidFill>
                  <a:srgbClr val="000000"/>
                </a:solidFill>
                <a:latin typeface="Calibri"/>
              </a:rPr>
              <a:t> </a:t>
            </a:r>
            <a:r>
              <a:rPr lang="en-US" sz="2200" dirty="0">
                <a:solidFill>
                  <a:srgbClr val="000000"/>
                </a:solidFill>
                <a:latin typeface="Calibri"/>
              </a:rPr>
              <a:t>Italians </a:t>
            </a:r>
            <a:r>
              <a:rPr lang="en-US" sz="2200">
                <a:solidFill>
                  <a:srgbClr val="000000"/>
                </a:solidFill>
                <a:latin typeface="Calibri"/>
              </a:rPr>
              <a:t>from </a:t>
            </a:r>
            <a:r>
              <a:rPr lang="en-US" sz="2200" smtClean="0">
                <a:solidFill>
                  <a:srgbClr val="000000"/>
                </a:solidFill>
                <a:latin typeface="Calibri"/>
              </a:rPr>
              <a:t>migrating </a:t>
            </a:r>
            <a:r>
              <a:rPr lang="en-US" sz="2200" dirty="0">
                <a:solidFill>
                  <a:srgbClr val="000000"/>
                </a:solidFill>
                <a:latin typeface="Calibri"/>
              </a:rPr>
              <a:t>to the United States.</a:t>
            </a:r>
            <a:endParaRPr dirty="0"/>
          </a:p>
          <a:p>
            <a:pPr>
              <a:lnSpc>
                <a:spcPct val="100000"/>
              </a:lnSpc>
            </a:pPr>
            <a:endParaRPr dirty="0"/>
          </a:p>
        </p:txBody>
      </p:sp>
    </p:spTree>
  </p:cSld>
  <p:clrMapOvr>
    <a:masterClrMapping/>
  </p:clrMapOvr>
  <p:timing>
    <p:tnLst>
      <p:par>
        <p:cTn id="1" dur="indefinite" restart="never" nodeType="tmRoot">
          <p:childTnLst>
            <p:seq>
              <p:cTn id="2" dur="indefinite" nodeType="mainSeq">
                <p:childTnLst>
                  <p:par>
                    <p:cTn id="3" fill="hold">
                      <p:stCondLst>
                        <p:cond delay="indefinite"/>
                      </p:stCondLst>
                      <p:childTnLst>
                        <p:par>
                          <p:cTn id="4" fill="hold">
                            <p:stCondLst>
                              <p:cond delay="0"/>
                            </p:stCondLst>
                            <p:childTnLst>
                              <p:par>
                                <p:cTn id="5" presetID="1" presetClass="entr" fill="hold" nodeType="clickEffect">
                                  <p:stCondLst>
                                    <p:cond delay="0"/>
                                  </p:stCondLst>
                                  <p:childTnLst>
                                    <p:set>
                                      <p:cBhvr>
                                        <p:cTn id="6" dur="1" fill="hold">
                                          <p:stCondLst>
                                            <p:cond delay="0"/>
                                          </p:stCondLst>
                                        </p:cTn>
                                        <p:tgtEl>
                                          <p:spTgt spid="130">
                                            <p:txEl>
                                              <p:pRg st="0" end="17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fill="hold" nodeType="clickEffect">
                                  <p:stCondLst>
                                    <p:cond delay="0"/>
                                  </p:stCondLst>
                                  <p:childTnLst>
                                    <p:set>
                                      <p:cBhvr>
                                        <p:cTn id="10" dur="1" fill="hold">
                                          <p:stCondLst>
                                            <p:cond delay="0"/>
                                          </p:stCondLst>
                                        </p:cTn>
                                        <p:tgtEl>
                                          <p:spTgt spid="130">
                                            <p:txEl>
                                              <p:pRg st="177" end="27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fill="hold" nodeType="clickEffect">
                                  <p:stCondLst>
                                    <p:cond delay="0"/>
                                  </p:stCondLst>
                                  <p:childTnLst>
                                    <p:set>
                                      <p:cBhvr>
                                        <p:cTn id="14" dur="1" fill="hold">
                                          <p:stCondLst>
                                            <p:cond delay="0"/>
                                          </p:stCondLst>
                                        </p:cTn>
                                        <p:tgtEl>
                                          <p:spTgt spid="130">
                                            <p:txEl>
                                              <p:pRg st="273" end="40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fill="hold" nodeType="clickEffect">
                                  <p:stCondLst>
                                    <p:cond delay="0"/>
                                  </p:stCondLst>
                                  <p:childTnLst>
                                    <p:set>
                                      <p:cBhvr>
                                        <p:cTn id="18" dur="1" fill="hold">
                                          <p:stCondLst>
                                            <p:cond delay="0"/>
                                          </p:stCondLst>
                                        </p:cTn>
                                        <p:tgtEl>
                                          <p:spTgt spid="130">
                                            <p:txEl>
                                              <p:pRg st="405" end="45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TotalTime>
  <Words>467</Words>
  <Application>Microsoft Office PowerPoint</Application>
  <PresentationFormat>On-screen Show (4:3)</PresentationFormat>
  <Paragraphs>43</Paragraphs>
  <Slides>7</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Cambria</vt:lpstr>
      <vt:lpstr>DejaVu Sans</vt:lpstr>
      <vt:lpstr>Tema di Office</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Notebook</dc:creator>
  <cp:lastModifiedBy>Kate Inglis</cp:lastModifiedBy>
  <cp:revision>3</cp:revision>
  <dcterms:modified xsi:type="dcterms:W3CDTF">2017-03-22T13:06:56Z</dcterms:modified>
</cp:coreProperties>
</file>